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8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88" d="100"/>
          <a:sy n="88" d="100"/>
        </p:scale>
        <p:origin x="102" y="5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bncf.firenze.sbn.it/opac/controller.jsp?action=search_bydeweysearch&amp;query_fieldname_1=coddewey&amp;query_querystring_1=854*" TargetMode="External"/><Relationship Id="rId2" Type="http://schemas.openxmlformats.org/officeDocument/2006/relationships/hyperlink" Target="http://opac.bncf.firenze.sbn.it/opac/controller.jsp?action=search_bydeweysearch&amp;query_fieldname_1=coddewey&amp;query_querystring_1=853*" TargetMode="External"/><Relationship Id="rId1" Type="http://schemas.openxmlformats.org/officeDocument/2006/relationships/hyperlink" Target="http://opac.bncf.firenze.sbn.it/opac/controller.jsp?action=search_bydeweysearch&amp;query_fieldname_1=coddewey&amp;query_querystring_1=851*" TargetMode="External"/><Relationship Id="rId5" Type="http://schemas.openxmlformats.org/officeDocument/2006/relationships/hyperlink" Target="http://opac.bncf.firenze.sbn.it/opac/controller.jsp?action=search_bydeweysearch&amp;query_fieldname_1=coddewey&amp;query_querystring_1=858*" TargetMode="External"/><Relationship Id="rId4" Type="http://schemas.openxmlformats.org/officeDocument/2006/relationships/hyperlink" Target="http://opac.bncf.firenze.sbn.it/opac/controller.jsp?action=search_bydeweysearch&amp;query_fieldname_1=coddewey&amp;query_querystring_1=856*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bncf.firenze.sbn.it/opac/controller.jsp?action=search_bydeweysearch&amp;query_fieldname_1=coddewey&amp;query_querystring_1=854*" TargetMode="External"/><Relationship Id="rId2" Type="http://schemas.openxmlformats.org/officeDocument/2006/relationships/hyperlink" Target="http://opac.bncf.firenze.sbn.it/opac/controller.jsp?action=search_bydeweysearch&amp;query_fieldname_1=coddewey&amp;query_querystring_1=853*" TargetMode="External"/><Relationship Id="rId1" Type="http://schemas.openxmlformats.org/officeDocument/2006/relationships/hyperlink" Target="http://opac.bncf.firenze.sbn.it/opac/controller.jsp?action=search_bydeweysearch&amp;query_fieldname_1=coddewey&amp;query_querystring_1=851*" TargetMode="External"/><Relationship Id="rId5" Type="http://schemas.openxmlformats.org/officeDocument/2006/relationships/hyperlink" Target="http://opac.bncf.firenze.sbn.it/opac/controller.jsp?action=search_bydeweysearch&amp;query_fieldname_1=coddewey&amp;query_querystring_1=858*" TargetMode="External"/><Relationship Id="rId4" Type="http://schemas.openxmlformats.org/officeDocument/2006/relationships/hyperlink" Target="http://opac.bncf.firenze.sbn.it/opac/controller.jsp?action=search_bydeweysearch&amp;query_fieldname_1=coddewey&amp;query_querystring_1=856*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55611-9E12-417A-AC18-979F23947F7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it-IT"/>
        </a:p>
      </dgm:t>
    </dgm:pt>
    <dgm:pt modelId="{42678EB4-95CA-47F7-8CA1-05A3069DB01B}">
      <dgm:prSet/>
      <dgm:spPr/>
      <dgm:t>
        <a:bodyPr/>
        <a:lstStyle/>
        <a:p>
          <a:r>
            <a:rPr lang="it-IT" dirty="0"/>
            <a:t>210 Religione naturale</a:t>
          </a:r>
        </a:p>
      </dgm:t>
    </dgm:pt>
    <dgm:pt modelId="{62E2066B-19C4-42B3-867D-7B64ACE215FA}" type="parTrans" cxnId="{C25FC25A-AC91-4A29-9F34-196C33ED5A13}">
      <dgm:prSet/>
      <dgm:spPr/>
      <dgm:t>
        <a:bodyPr/>
        <a:lstStyle/>
        <a:p>
          <a:endParaRPr lang="it-IT"/>
        </a:p>
      </dgm:t>
    </dgm:pt>
    <dgm:pt modelId="{847C1417-DE7D-40BF-8F0F-D1467FD2748C}" type="sibTrans" cxnId="{C25FC25A-AC91-4A29-9F34-196C33ED5A13}">
      <dgm:prSet/>
      <dgm:spPr/>
      <dgm:t>
        <a:bodyPr/>
        <a:lstStyle/>
        <a:p>
          <a:endParaRPr lang="it-IT"/>
        </a:p>
      </dgm:t>
    </dgm:pt>
    <dgm:pt modelId="{F2E65EC0-A1A0-4732-8BDC-D269289DC567}">
      <dgm:prSet/>
      <dgm:spPr/>
      <dgm:t>
        <a:bodyPr/>
        <a:lstStyle/>
        <a:p>
          <a:r>
            <a:rPr lang="it-IT"/>
            <a:t>220 Bibbia</a:t>
          </a:r>
        </a:p>
      </dgm:t>
    </dgm:pt>
    <dgm:pt modelId="{A94DBC94-AE3F-4B8F-9B1C-C284D581C7A9}" type="parTrans" cxnId="{5417EB45-B503-46C3-815B-2F0DD5D9BC56}">
      <dgm:prSet/>
      <dgm:spPr/>
      <dgm:t>
        <a:bodyPr/>
        <a:lstStyle/>
        <a:p>
          <a:endParaRPr lang="it-IT"/>
        </a:p>
      </dgm:t>
    </dgm:pt>
    <dgm:pt modelId="{EBE58A30-41EF-418C-BAA4-AD921ABDA1E1}" type="sibTrans" cxnId="{5417EB45-B503-46C3-815B-2F0DD5D9BC56}">
      <dgm:prSet/>
      <dgm:spPr/>
      <dgm:t>
        <a:bodyPr/>
        <a:lstStyle/>
        <a:p>
          <a:endParaRPr lang="it-IT"/>
        </a:p>
      </dgm:t>
    </dgm:pt>
    <dgm:pt modelId="{C58A3CA3-F925-417D-833C-EE87E6E1BCDC}">
      <dgm:prSet/>
      <dgm:spPr/>
      <dgm:t>
        <a:bodyPr/>
        <a:lstStyle/>
        <a:p>
          <a:r>
            <a:rPr lang="it-IT"/>
            <a:t>230 Teologia cristiana, teologia dottrinale cristiana</a:t>
          </a:r>
        </a:p>
      </dgm:t>
    </dgm:pt>
    <dgm:pt modelId="{0380B5C8-0737-4450-8719-0038D6D3E3F9}" type="parTrans" cxnId="{773BE1D7-3FB0-4E85-A2A9-C1269F4AA247}">
      <dgm:prSet/>
      <dgm:spPr/>
      <dgm:t>
        <a:bodyPr/>
        <a:lstStyle/>
        <a:p>
          <a:endParaRPr lang="it-IT"/>
        </a:p>
      </dgm:t>
    </dgm:pt>
    <dgm:pt modelId="{4F03AA0B-8DA0-457F-A787-1A40ABF13DBC}" type="sibTrans" cxnId="{773BE1D7-3FB0-4E85-A2A9-C1269F4AA247}">
      <dgm:prSet/>
      <dgm:spPr/>
      <dgm:t>
        <a:bodyPr/>
        <a:lstStyle/>
        <a:p>
          <a:endParaRPr lang="it-IT"/>
        </a:p>
      </dgm:t>
    </dgm:pt>
    <dgm:pt modelId="{D1C0E28C-41D0-4EE1-89B9-440DAE6B810F}">
      <dgm:prSet/>
      <dgm:spPr/>
      <dgm:t>
        <a:bodyPr/>
        <a:lstStyle/>
        <a:p>
          <a:r>
            <a:rPr lang="it-IT"/>
            <a:t>240 Teologia morale e devozionale cristiana</a:t>
          </a:r>
        </a:p>
      </dgm:t>
    </dgm:pt>
    <dgm:pt modelId="{A03A9E99-183A-4400-B4D2-DD7EAB6A8E0C}" type="parTrans" cxnId="{25D858B6-42F2-4F7B-86D8-7E9A6898158F}">
      <dgm:prSet/>
      <dgm:spPr/>
      <dgm:t>
        <a:bodyPr/>
        <a:lstStyle/>
        <a:p>
          <a:endParaRPr lang="it-IT"/>
        </a:p>
      </dgm:t>
    </dgm:pt>
    <dgm:pt modelId="{82749A4D-B7DA-4E0C-95EB-C63CBF02A7DB}" type="sibTrans" cxnId="{25D858B6-42F2-4F7B-86D8-7E9A6898158F}">
      <dgm:prSet/>
      <dgm:spPr/>
      <dgm:t>
        <a:bodyPr/>
        <a:lstStyle/>
        <a:p>
          <a:endParaRPr lang="it-IT"/>
        </a:p>
      </dgm:t>
    </dgm:pt>
    <dgm:pt modelId="{57DD261F-1FE8-404A-8894-F99BFB8D234C}">
      <dgm:prSet/>
      <dgm:spPr/>
      <dgm:t>
        <a:bodyPr/>
        <a:lstStyle/>
        <a:p>
          <a:r>
            <a:rPr lang="it-IT"/>
            <a:t>250 Chiesa cristiana e comunità. Ordini religiosi cristiani</a:t>
          </a:r>
        </a:p>
      </dgm:t>
    </dgm:pt>
    <dgm:pt modelId="{81677DFA-2704-4ABD-B2E2-46518C0A719C}" type="parTrans" cxnId="{C8978A49-E957-4310-B8D7-191CD68CCA18}">
      <dgm:prSet/>
      <dgm:spPr/>
      <dgm:t>
        <a:bodyPr/>
        <a:lstStyle/>
        <a:p>
          <a:endParaRPr lang="it-IT"/>
        </a:p>
      </dgm:t>
    </dgm:pt>
    <dgm:pt modelId="{5836D2D6-9D18-449C-A7B3-0C4750906877}" type="sibTrans" cxnId="{C8978A49-E957-4310-B8D7-191CD68CCA18}">
      <dgm:prSet/>
      <dgm:spPr/>
      <dgm:t>
        <a:bodyPr/>
        <a:lstStyle/>
        <a:p>
          <a:endParaRPr lang="it-IT"/>
        </a:p>
      </dgm:t>
    </dgm:pt>
    <dgm:pt modelId="{BFD7ADE5-BDB1-4DC2-8EEF-CAD9D0DE483A}">
      <dgm:prSet/>
      <dgm:spPr/>
      <dgm:t>
        <a:bodyPr/>
        <a:lstStyle/>
        <a:p>
          <a:r>
            <a:rPr lang="it-IT" dirty="0"/>
            <a:t>260 Teologia cristiana sociale ed ecclesiastica</a:t>
          </a:r>
        </a:p>
      </dgm:t>
    </dgm:pt>
    <dgm:pt modelId="{BDC81320-F68B-4F15-98F1-C8564A1D57C1}" type="parTrans" cxnId="{57971490-036F-4792-A592-D04D77249B2E}">
      <dgm:prSet/>
      <dgm:spPr/>
      <dgm:t>
        <a:bodyPr/>
        <a:lstStyle/>
        <a:p>
          <a:endParaRPr lang="it-IT"/>
        </a:p>
      </dgm:t>
    </dgm:pt>
    <dgm:pt modelId="{4FACB613-AE47-459D-AAF5-88C9D9C87C0F}" type="sibTrans" cxnId="{57971490-036F-4792-A592-D04D77249B2E}">
      <dgm:prSet/>
      <dgm:spPr/>
      <dgm:t>
        <a:bodyPr/>
        <a:lstStyle/>
        <a:p>
          <a:endParaRPr lang="it-IT"/>
        </a:p>
      </dgm:t>
    </dgm:pt>
    <dgm:pt modelId="{53B80843-B949-4337-84CD-58FCABC95A89}">
      <dgm:prSet/>
      <dgm:spPr/>
      <dgm:t>
        <a:bodyPr/>
        <a:lstStyle/>
        <a:p>
          <a:r>
            <a:rPr lang="it-IT"/>
            <a:t>270 Storia e geografia della chiesa cristiana organizzata</a:t>
          </a:r>
        </a:p>
      </dgm:t>
    </dgm:pt>
    <dgm:pt modelId="{69E690B1-7457-4341-8C26-BB033A440516}" type="parTrans" cxnId="{01C1A081-5C2E-47C8-8A91-AD97888E8070}">
      <dgm:prSet/>
      <dgm:spPr/>
      <dgm:t>
        <a:bodyPr/>
        <a:lstStyle/>
        <a:p>
          <a:endParaRPr lang="it-IT"/>
        </a:p>
      </dgm:t>
    </dgm:pt>
    <dgm:pt modelId="{B932AF86-F8A1-4F54-9CD5-FA827CEFAA56}" type="sibTrans" cxnId="{01C1A081-5C2E-47C8-8A91-AD97888E8070}">
      <dgm:prSet/>
      <dgm:spPr/>
      <dgm:t>
        <a:bodyPr/>
        <a:lstStyle/>
        <a:p>
          <a:endParaRPr lang="it-IT"/>
        </a:p>
      </dgm:t>
    </dgm:pt>
    <dgm:pt modelId="{0DAC60FA-723F-4F39-AD15-7A5BF08DD6F6}">
      <dgm:prSet/>
      <dgm:spPr/>
      <dgm:t>
        <a:bodyPr/>
        <a:lstStyle/>
        <a:p>
          <a:r>
            <a:rPr lang="it-IT"/>
            <a:t>280 Confessioni e sette della Chiesa cristiana</a:t>
          </a:r>
        </a:p>
      </dgm:t>
    </dgm:pt>
    <dgm:pt modelId="{0DB767BA-8DD4-4C30-8498-BE7C96894CCD}" type="parTrans" cxnId="{44F7C021-ED9F-47A7-8CC2-4D2DFEA123BF}">
      <dgm:prSet/>
      <dgm:spPr/>
      <dgm:t>
        <a:bodyPr/>
        <a:lstStyle/>
        <a:p>
          <a:endParaRPr lang="it-IT"/>
        </a:p>
      </dgm:t>
    </dgm:pt>
    <dgm:pt modelId="{4361EC17-1043-4DB2-95DE-72FC8C320770}" type="sibTrans" cxnId="{44F7C021-ED9F-47A7-8CC2-4D2DFEA123BF}">
      <dgm:prSet/>
      <dgm:spPr/>
      <dgm:t>
        <a:bodyPr/>
        <a:lstStyle/>
        <a:p>
          <a:endParaRPr lang="it-IT"/>
        </a:p>
      </dgm:t>
    </dgm:pt>
    <dgm:pt modelId="{39F63945-CE22-4C64-BE85-FBD9E37155A6}">
      <dgm:prSet/>
      <dgm:spPr/>
      <dgm:t>
        <a:bodyPr/>
        <a:lstStyle/>
        <a:p>
          <a:r>
            <a:rPr lang="it-IT"/>
            <a:t>290 Altre religioni e religione comparata</a:t>
          </a:r>
        </a:p>
      </dgm:t>
    </dgm:pt>
    <dgm:pt modelId="{2D801D10-9661-492F-8222-2F8106428ECC}" type="parTrans" cxnId="{45783555-73EC-4FBF-9F95-779F3FC1080C}">
      <dgm:prSet/>
      <dgm:spPr/>
      <dgm:t>
        <a:bodyPr/>
        <a:lstStyle/>
        <a:p>
          <a:endParaRPr lang="it-IT"/>
        </a:p>
      </dgm:t>
    </dgm:pt>
    <dgm:pt modelId="{A1D74809-7638-4C16-B64D-D5BC97F62C57}" type="sibTrans" cxnId="{45783555-73EC-4FBF-9F95-779F3FC1080C}">
      <dgm:prSet/>
      <dgm:spPr/>
      <dgm:t>
        <a:bodyPr/>
        <a:lstStyle/>
        <a:p>
          <a:endParaRPr lang="it-IT"/>
        </a:p>
      </dgm:t>
    </dgm:pt>
    <dgm:pt modelId="{533D3A4A-E335-4297-8A38-DAC1E8077F62}" type="pres">
      <dgm:prSet presAssocID="{22955611-9E12-417A-AC18-979F23947F7F}" presName="linear" presStyleCnt="0">
        <dgm:presLayoutVars>
          <dgm:animLvl val="lvl"/>
          <dgm:resizeHandles val="exact"/>
        </dgm:presLayoutVars>
      </dgm:prSet>
      <dgm:spPr/>
    </dgm:pt>
    <dgm:pt modelId="{69B2A239-07A1-427F-8329-BB0C3992BD04}" type="pres">
      <dgm:prSet presAssocID="{42678EB4-95CA-47F7-8CA1-05A3069DB01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740C335-363B-4984-99AF-6436D681DE9F}" type="pres">
      <dgm:prSet presAssocID="{847C1417-DE7D-40BF-8F0F-D1467FD2748C}" presName="spacer" presStyleCnt="0"/>
      <dgm:spPr/>
    </dgm:pt>
    <dgm:pt modelId="{B3CD250E-40DC-41C3-9AB5-D1EAE8333560}" type="pres">
      <dgm:prSet presAssocID="{F2E65EC0-A1A0-4732-8BDC-D269289DC567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53E18E8-CF55-4B49-8B4B-5BB4BC35F471}" type="pres">
      <dgm:prSet presAssocID="{EBE58A30-41EF-418C-BAA4-AD921ABDA1E1}" presName="spacer" presStyleCnt="0"/>
      <dgm:spPr/>
    </dgm:pt>
    <dgm:pt modelId="{9C6F4848-F5E2-4F9C-A0F3-C63DC441929F}" type="pres">
      <dgm:prSet presAssocID="{C58A3CA3-F925-417D-833C-EE87E6E1BCD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4A250F8-2B51-4E5D-AFFB-4804FD427713}" type="pres">
      <dgm:prSet presAssocID="{4F03AA0B-8DA0-457F-A787-1A40ABF13DBC}" presName="spacer" presStyleCnt="0"/>
      <dgm:spPr/>
    </dgm:pt>
    <dgm:pt modelId="{17328A13-DF33-44B2-8815-D5E02FA0F029}" type="pres">
      <dgm:prSet presAssocID="{D1C0E28C-41D0-4EE1-89B9-440DAE6B810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C672CF2-39D2-4D53-930B-4A7223F41A78}" type="pres">
      <dgm:prSet presAssocID="{82749A4D-B7DA-4E0C-95EB-C63CBF02A7DB}" presName="spacer" presStyleCnt="0"/>
      <dgm:spPr/>
    </dgm:pt>
    <dgm:pt modelId="{E775DA65-41E2-4A42-9029-8C72FFA238CD}" type="pres">
      <dgm:prSet presAssocID="{57DD261F-1FE8-404A-8894-F99BFB8D234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198782A-04DA-44B6-894B-67A0184C85FB}" type="pres">
      <dgm:prSet presAssocID="{5836D2D6-9D18-449C-A7B3-0C4750906877}" presName="spacer" presStyleCnt="0"/>
      <dgm:spPr/>
    </dgm:pt>
    <dgm:pt modelId="{4DCB70DC-152E-4342-91F8-0B25C5E4791A}" type="pres">
      <dgm:prSet presAssocID="{BFD7ADE5-BDB1-4DC2-8EEF-CAD9D0DE483A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EEECE9F8-BB60-4205-874D-5DD735C2E121}" type="pres">
      <dgm:prSet presAssocID="{4FACB613-AE47-459D-AAF5-88C9D9C87C0F}" presName="spacer" presStyleCnt="0"/>
      <dgm:spPr/>
    </dgm:pt>
    <dgm:pt modelId="{B2B2C98E-0FB2-4F9F-83C0-DF89434D7629}" type="pres">
      <dgm:prSet presAssocID="{53B80843-B949-4337-84CD-58FCABC95A89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01AE874-2D15-42AA-B12C-59853221F692}" type="pres">
      <dgm:prSet presAssocID="{B932AF86-F8A1-4F54-9CD5-FA827CEFAA56}" presName="spacer" presStyleCnt="0"/>
      <dgm:spPr/>
    </dgm:pt>
    <dgm:pt modelId="{734F98BC-4250-45B1-A892-99F7A0477079}" type="pres">
      <dgm:prSet presAssocID="{0DAC60FA-723F-4F39-AD15-7A5BF08DD6F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58C063E-356F-46B8-8B03-B921A933A4E5}" type="pres">
      <dgm:prSet presAssocID="{4361EC17-1043-4DB2-95DE-72FC8C320770}" presName="spacer" presStyleCnt="0"/>
      <dgm:spPr/>
    </dgm:pt>
    <dgm:pt modelId="{7407A8FA-9755-44D7-B6A7-F6632B606182}" type="pres">
      <dgm:prSet presAssocID="{39F63945-CE22-4C64-BE85-FBD9E37155A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3B76B1B-DF27-4813-A502-78DD24051CFD}" type="presOf" srcId="{53B80843-B949-4337-84CD-58FCABC95A89}" destId="{B2B2C98E-0FB2-4F9F-83C0-DF89434D7629}" srcOrd="0" destOrd="0" presId="urn:microsoft.com/office/officeart/2005/8/layout/vList2"/>
    <dgm:cxn modelId="{44F7C021-ED9F-47A7-8CC2-4D2DFEA123BF}" srcId="{22955611-9E12-417A-AC18-979F23947F7F}" destId="{0DAC60FA-723F-4F39-AD15-7A5BF08DD6F6}" srcOrd="7" destOrd="0" parTransId="{0DB767BA-8DD4-4C30-8498-BE7C96894CCD}" sibTransId="{4361EC17-1043-4DB2-95DE-72FC8C320770}"/>
    <dgm:cxn modelId="{28E7D123-CF74-4EA0-8864-CFE5ACE7B4AE}" type="presOf" srcId="{39F63945-CE22-4C64-BE85-FBD9E37155A6}" destId="{7407A8FA-9755-44D7-B6A7-F6632B606182}" srcOrd="0" destOrd="0" presId="urn:microsoft.com/office/officeart/2005/8/layout/vList2"/>
    <dgm:cxn modelId="{679C4E26-3508-4A34-A48F-0D7C8CC75DDD}" type="presOf" srcId="{D1C0E28C-41D0-4EE1-89B9-440DAE6B810F}" destId="{17328A13-DF33-44B2-8815-D5E02FA0F029}" srcOrd="0" destOrd="0" presId="urn:microsoft.com/office/officeart/2005/8/layout/vList2"/>
    <dgm:cxn modelId="{A3027E5B-A189-4BE8-9AF0-D78BED2A8695}" type="presOf" srcId="{BFD7ADE5-BDB1-4DC2-8EEF-CAD9D0DE483A}" destId="{4DCB70DC-152E-4342-91F8-0B25C5E4791A}" srcOrd="0" destOrd="0" presId="urn:microsoft.com/office/officeart/2005/8/layout/vList2"/>
    <dgm:cxn modelId="{5417EB45-B503-46C3-815B-2F0DD5D9BC56}" srcId="{22955611-9E12-417A-AC18-979F23947F7F}" destId="{F2E65EC0-A1A0-4732-8BDC-D269289DC567}" srcOrd="1" destOrd="0" parTransId="{A94DBC94-AE3F-4B8F-9B1C-C284D581C7A9}" sibTransId="{EBE58A30-41EF-418C-BAA4-AD921ABDA1E1}"/>
    <dgm:cxn modelId="{75A58748-E763-4581-8583-280A9A1FCD8C}" type="presOf" srcId="{42678EB4-95CA-47F7-8CA1-05A3069DB01B}" destId="{69B2A239-07A1-427F-8329-BB0C3992BD04}" srcOrd="0" destOrd="0" presId="urn:microsoft.com/office/officeart/2005/8/layout/vList2"/>
    <dgm:cxn modelId="{C8978A49-E957-4310-B8D7-191CD68CCA18}" srcId="{22955611-9E12-417A-AC18-979F23947F7F}" destId="{57DD261F-1FE8-404A-8894-F99BFB8D234C}" srcOrd="4" destOrd="0" parTransId="{81677DFA-2704-4ABD-B2E2-46518C0A719C}" sibTransId="{5836D2D6-9D18-449C-A7B3-0C4750906877}"/>
    <dgm:cxn modelId="{45783555-73EC-4FBF-9F95-779F3FC1080C}" srcId="{22955611-9E12-417A-AC18-979F23947F7F}" destId="{39F63945-CE22-4C64-BE85-FBD9E37155A6}" srcOrd="8" destOrd="0" parTransId="{2D801D10-9661-492F-8222-2F8106428ECC}" sibTransId="{A1D74809-7638-4C16-B64D-D5BC97F62C57}"/>
    <dgm:cxn modelId="{C25FC25A-AC91-4A29-9F34-196C33ED5A13}" srcId="{22955611-9E12-417A-AC18-979F23947F7F}" destId="{42678EB4-95CA-47F7-8CA1-05A3069DB01B}" srcOrd="0" destOrd="0" parTransId="{62E2066B-19C4-42B3-867D-7B64ACE215FA}" sibTransId="{847C1417-DE7D-40BF-8F0F-D1467FD2748C}"/>
    <dgm:cxn modelId="{01C1A081-5C2E-47C8-8A91-AD97888E8070}" srcId="{22955611-9E12-417A-AC18-979F23947F7F}" destId="{53B80843-B949-4337-84CD-58FCABC95A89}" srcOrd="6" destOrd="0" parTransId="{69E690B1-7457-4341-8C26-BB033A440516}" sibTransId="{B932AF86-F8A1-4F54-9CD5-FA827CEFAA56}"/>
    <dgm:cxn modelId="{5686B681-3817-49DE-A6E5-363523DC865E}" type="presOf" srcId="{57DD261F-1FE8-404A-8894-F99BFB8D234C}" destId="{E775DA65-41E2-4A42-9029-8C72FFA238CD}" srcOrd="0" destOrd="0" presId="urn:microsoft.com/office/officeart/2005/8/layout/vList2"/>
    <dgm:cxn modelId="{D338BE83-4CCA-498C-8F42-B53CD6566454}" type="presOf" srcId="{22955611-9E12-417A-AC18-979F23947F7F}" destId="{533D3A4A-E335-4297-8A38-DAC1E8077F62}" srcOrd="0" destOrd="0" presId="urn:microsoft.com/office/officeart/2005/8/layout/vList2"/>
    <dgm:cxn modelId="{9050CA8B-C0B6-46F2-A05C-F762F38755EE}" type="presOf" srcId="{0DAC60FA-723F-4F39-AD15-7A5BF08DD6F6}" destId="{734F98BC-4250-45B1-A892-99F7A0477079}" srcOrd="0" destOrd="0" presId="urn:microsoft.com/office/officeart/2005/8/layout/vList2"/>
    <dgm:cxn modelId="{57971490-036F-4792-A592-D04D77249B2E}" srcId="{22955611-9E12-417A-AC18-979F23947F7F}" destId="{BFD7ADE5-BDB1-4DC2-8EEF-CAD9D0DE483A}" srcOrd="5" destOrd="0" parTransId="{BDC81320-F68B-4F15-98F1-C8564A1D57C1}" sibTransId="{4FACB613-AE47-459D-AAF5-88C9D9C87C0F}"/>
    <dgm:cxn modelId="{25D858B6-42F2-4F7B-86D8-7E9A6898158F}" srcId="{22955611-9E12-417A-AC18-979F23947F7F}" destId="{D1C0E28C-41D0-4EE1-89B9-440DAE6B810F}" srcOrd="3" destOrd="0" parTransId="{A03A9E99-183A-4400-B4D2-DD7EAB6A8E0C}" sibTransId="{82749A4D-B7DA-4E0C-95EB-C63CBF02A7DB}"/>
    <dgm:cxn modelId="{3BB445BE-B91A-424D-81B3-309309B5D678}" type="presOf" srcId="{C58A3CA3-F925-417D-833C-EE87E6E1BCDC}" destId="{9C6F4848-F5E2-4F9C-A0F3-C63DC441929F}" srcOrd="0" destOrd="0" presId="urn:microsoft.com/office/officeart/2005/8/layout/vList2"/>
    <dgm:cxn modelId="{773BE1D7-3FB0-4E85-A2A9-C1269F4AA247}" srcId="{22955611-9E12-417A-AC18-979F23947F7F}" destId="{C58A3CA3-F925-417D-833C-EE87E6E1BCDC}" srcOrd="2" destOrd="0" parTransId="{0380B5C8-0737-4450-8719-0038D6D3E3F9}" sibTransId="{4F03AA0B-8DA0-457F-A787-1A40ABF13DBC}"/>
    <dgm:cxn modelId="{E56B44E7-D314-46DB-AD1E-8B8D1F165191}" type="presOf" srcId="{F2E65EC0-A1A0-4732-8BDC-D269289DC567}" destId="{B3CD250E-40DC-41C3-9AB5-D1EAE8333560}" srcOrd="0" destOrd="0" presId="urn:microsoft.com/office/officeart/2005/8/layout/vList2"/>
    <dgm:cxn modelId="{5D28539F-9E7B-4AE2-8991-78411FDD7611}" type="presParOf" srcId="{533D3A4A-E335-4297-8A38-DAC1E8077F62}" destId="{69B2A239-07A1-427F-8329-BB0C3992BD04}" srcOrd="0" destOrd="0" presId="urn:microsoft.com/office/officeart/2005/8/layout/vList2"/>
    <dgm:cxn modelId="{1CF689CD-DDF4-43E0-B257-5DA9A117B32F}" type="presParOf" srcId="{533D3A4A-E335-4297-8A38-DAC1E8077F62}" destId="{C740C335-363B-4984-99AF-6436D681DE9F}" srcOrd="1" destOrd="0" presId="urn:microsoft.com/office/officeart/2005/8/layout/vList2"/>
    <dgm:cxn modelId="{31EC5CE2-1370-4D48-AFC9-F9C9AC59C719}" type="presParOf" srcId="{533D3A4A-E335-4297-8A38-DAC1E8077F62}" destId="{B3CD250E-40DC-41C3-9AB5-D1EAE8333560}" srcOrd="2" destOrd="0" presId="urn:microsoft.com/office/officeart/2005/8/layout/vList2"/>
    <dgm:cxn modelId="{B57F5836-067F-4EFD-89C4-532FBA06E9FD}" type="presParOf" srcId="{533D3A4A-E335-4297-8A38-DAC1E8077F62}" destId="{853E18E8-CF55-4B49-8B4B-5BB4BC35F471}" srcOrd="3" destOrd="0" presId="urn:microsoft.com/office/officeart/2005/8/layout/vList2"/>
    <dgm:cxn modelId="{1324F37F-3831-4515-A9A5-E7D539611588}" type="presParOf" srcId="{533D3A4A-E335-4297-8A38-DAC1E8077F62}" destId="{9C6F4848-F5E2-4F9C-A0F3-C63DC441929F}" srcOrd="4" destOrd="0" presId="urn:microsoft.com/office/officeart/2005/8/layout/vList2"/>
    <dgm:cxn modelId="{CA90628E-40A7-4771-AB57-69265D4AD26B}" type="presParOf" srcId="{533D3A4A-E335-4297-8A38-DAC1E8077F62}" destId="{C4A250F8-2B51-4E5D-AFFB-4804FD427713}" srcOrd="5" destOrd="0" presId="urn:microsoft.com/office/officeart/2005/8/layout/vList2"/>
    <dgm:cxn modelId="{9AC6761D-2CDD-4143-808A-0A9A76B48523}" type="presParOf" srcId="{533D3A4A-E335-4297-8A38-DAC1E8077F62}" destId="{17328A13-DF33-44B2-8815-D5E02FA0F029}" srcOrd="6" destOrd="0" presId="urn:microsoft.com/office/officeart/2005/8/layout/vList2"/>
    <dgm:cxn modelId="{2D7154C1-400E-45F8-A62D-96D2157ED2C5}" type="presParOf" srcId="{533D3A4A-E335-4297-8A38-DAC1E8077F62}" destId="{FC672CF2-39D2-4D53-930B-4A7223F41A78}" srcOrd="7" destOrd="0" presId="urn:microsoft.com/office/officeart/2005/8/layout/vList2"/>
    <dgm:cxn modelId="{51E986E5-3065-41F5-B7A8-0D6887617995}" type="presParOf" srcId="{533D3A4A-E335-4297-8A38-DAC1E8077F62}" destId="{E775DA65-41E2-4A42-9029-8C72FFA238CD}" srcOrd="8" destOrd="0" presId="urn:microsoft.com/office/officeart/2005/8/layout/vList2"/>
    <dgm:cxn modelId="{0A20FE7F-8F57-4670-B773-74B90D7123EE}" type="presParOf" srcId="{533D3A4A-E335-4297-8A38-DAC1E8077F62}" destId="{6198782A-04DA-44B6-894B-67A0184C85FB}" srcOrd="9" destOrd="0" presId="urn:microsoft.com/office/officeart/2005/8/layout/vList2"/>
    <dgm:cxn modelId="{6D6B5008-88D8-41D9-9998-99D0590992D5}" type="presParOf" srcId="{533D3A4A-E335-4297-8A38-DAC1E8077F62}" destId="{4DCB70DC-152E-4342-91F8-0B25C5E4791A}" srcOrd="10" destOrd="0" presId="urn:microsoft.com/office/officeart/2005/8/layout/vList2"/>
    <dgm:cxn modelId="{C58D328C-32FE-450F-AC5A-779D3C4CB8E0}" type="presParOf" srcId="{533D3A4A-E335-4297-8A38-DAC1E8077F62}" destId="{EEECE9F8-BB60-4205-874D-5DD735C2E121}" srcOrd="11" destOrd="0" presId="urn:microsoft.com/office/officeart/2005/8/layout/vList2"/>
    <dgm:cxn modelId="{04CD0F11-8CE8-4F2E-B1A7-C4688B9CDC24}" type="presParOf" srcId="{533D3A4A-E335-4297-8A38-DAC1E8077F62}" destId="{B2B2C98E-0FB2-4F9F-83C0-DF89434D7629}" srcOrd="12" destOrd="0" presId="urn:microsoft.com/office/officeart/2005/8/layout/vList2"/>
    <dgm:cxn modelId="{34783363-843D-4252-BE9F-C1A9C128DCE2}" type="presParOf" srcId="{533D3A4A-E335-4297-8A38-DAC1E8077F62}" destId="{901AE874-2D15-42AA-B12C-59853221F692}" srcOrd="13" destOrd="0" presId="urn:microsoft.com/office/officeart/2005/8/layout/vList2"/>
    <dgm:cxn modelId="{22B7142F-A070-4C04-8853-1DB7D0F933E1}" type="presParOf" srcId="{533D3A4A-E335-4297-8A38-DAC1E8077F62}" destId="{734F98BC-4250-45B1-A892-99F7A0477079}" srcOrd="14" destOrd="0" presId="urn:microsoft.com/office/officeart/2005/8/layout/vList2"/>
    <dgm:cxn modelId="{13C56EE5-E1DB-4988-A4FE-709632D7CE93}" type="presParOf" srcId="{533D3A4A-E335-4297-8A38-DAC1E8077F62}" destId="{658C063E-356F-46B8-8B03-B921A933A4E5}" srcOrd="15" destOrd="0" presId="urn:microsoft.com/office/officeart/2005/8/layout/vList2"/>
    <dgm:cxn modelId="{3B96F3A2-9E20-4A45-9B9C-4EE92701402C}" type="presParOf" srcId="{533D3A4A-E335-4297-8A38-DAC1E8077F62}" destId="{7407A8FA-9755-44D7-B6A7-F6632B60618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55611-9E12-417A-AC18-979F23947F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678EB4-95CA-47F7-8CA1-05A3069DB01B}">
      <dgm:prSet/>
      <dgm:spPr/>
      <dgm:t>
        <a:bodyPr/>
        <a:lstStyle/>
        <a:p>
          <a:r>
            <a:rPr lang="it-IT" b="0" i="0" u="none" dirty="0"/>
            <a:t>610 </a:t>
          </a:r>
          <a:r>
            <a:rPr lang="it-IT" b="0" i="0" dirty="0"/>
            <a:t>Medicina</a:t>
          </a:r>
          <a:r>
            <a:rPr lang="it-IT" b="0" i="0" u="none" dirty="0"/>
            <a:t> e salute</a:t>
          </a:r>
          <a:endParaRPr lang="it-IT" dirty="0"/>
        </a:p>
      </dgm:t>
    </dgm:pt>
    <dgm:pt modelId="{62E2066B-19C4-42B3-867D-7B64ACE215FA}" type="parTrans" cxnId="{C25FC25A-AC91-4A29-9F34-196C33ED5A13}">
      <dgm:prSet/>
      <dgm:spPr/>
      <dgm:t>
        <a:bodyPr/>
        <a:lstStyle/>
        <a:p>
          <a:endParaRPr lang="it-IT"/>
        </a:p>
      </dgm:t>
    </dgm:pt>
    <dgm:pt modelId="{847C1417-DE7D-40BF-8F0F-D1467FD2748C}" type="sibTrans" cxnId="{C25FC25A-AC91-4A29-9F34-196C33ED5A13}">
      <dgm:prSet/>
      <dgm:spPr/>
      <dgm:t>
        <a:bodyPr/>
        <a:lstStyle/>
        <a:p>
          <a:endParaRPr lang="it-IT"/>
        </a:p>
      </dgm:t>
    </dgm:pt>
    <dgm:pt modelId="{89FC31C0-C6CE-42FF-9FB9-7D8518D76F0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620 </a:t>
          </a:r>
          <a:r>
            <a:rPr lang="it-IT" b="0" i="0" dirty="0"/>
            <a:t>Ingegneri</a:t>
          </a:r>
          <a:r>
            <a:rPr lang="it-IT" b="0" i="0" u="none" dirty="0"/>
            <a:t> e attività affini</a:t>
          </a:r>
        </a:p>
      </dgm:t>
    </dgm:pt>
    <dgm:pt modelId="{482ADD4A-53AA-4D52-BFB4-C37246E0D07F}" type="parTrans" cxnId="{F73FC29D-CE03-44BC-A44F-9C2F851E0684}">
      <dgm:prSet/>
      <dgm:spPr/>
      <dgm:t>
        <a:bodyPr/>
        <a:lstStyle/>
        <a:p>
          <a:endParaRPr lang="it-IT"/>
        </a:p>
      </dgm:t>
    </dgm:pt>
    <dgm:pt modelId="{A0E77A83-4FE6-44FD-9BA3-954213A89BED}" type="sibTrans" cxnId="{F73FC29D-CE03-44BC-A44F-9C2F851E0684}">
      <dgm:prSet/>
      <dgm:spPr/>
      <dgm:t>
        <a:bodyPr/>
        <a:lstStyle/>
        <a:p>
          <a:endParaRPr lang="it-IT"/>
        </a:p>
      </dgm:t>
    </dgm:pt>
    <dgm:pt modelId="{932C6151-3394-460E-A4CE-08BDE647E12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630 </a:t>
          </a:r>
          <a:r>
            <a:rPr lang="it-IT" b="0" i="0" dirty="0"/>
            <a:t>Agricoltura</a:t>
          </a:r>
          <a:r>
            <a:rPr lang="it-IT" b="0" i="0" u="none" dirty="0"/>
            <a:t> e tecniche connesse</a:t>
          </a:r>
        </a:p>
      </dgm:t>
    </dgm:pt>
    <dgm:pt modelId="{EC16A070-CAB7-4AC8-8FEB-FE3ADEAC317D}" type="parTrans" cxnId="{0E16BB9F-AE1F-42D8-B492-FA240F8728A9}">
      <dgm:prSet/>
      <dgm:spPr/>
      <dgm:t>
        <a:bodyPr/>
        <a:lstStyle/>
        <a:p>
          <a:endParaRPr lang="it-IT"/>
        </a:p>
      </dgm:t>
    </dgm:pt>
    <dgm:pt modelId="{B55211A9-53B2-49E1-A4B8-DCDB7CD023FD}" type="sibTrans" cxnId="{0E16BB9F-AE1F-42D8-B492-FA240F8728A9}">
      <dgm:prSet/>
      <dgm:spPr/>
      <dgm:t>
        <a:bodyPr/>
        <a:lstStyle/>
        <a:p>
          <a:endParaRPr lang="it-IT"/>
        </a:p>
      </dgm:t>
    </dgm:pt>
    <dgm:pt modelId="{60C39BA9-A7D5-496C-9D42-DC17C84B732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640 Gestione della </a:t>
          </a:r>
          <a:r>
            <a:rPr lang="it-IT" b="0" i="0" dirty="0"/>
            <a:t>casa</a:t>
          </a:r>
          <a:r>
            <a:rPr lang="it-IT" b="0" i="0" u="none" dirty="0"/>
            <a:t> e della </a:t>
          </a:r>
          <a:r>
            <a:rPr lang="it-IT" b="0" i="0" dirty="0"/>
            <a:t>famiglia</a:t>
          </a:r>
          <a:endParaRPr lang="it-IT" b="0" i="0" u="none" dirty="0"/>
        </a:p>
      </dgm:t>
    </dgm:pt>
    <dgm:pt modelId="{749DB123-7266-4F78-B08E-02EE3743B7DA}" type="parTrans" cxnId="{E2B3D760-A273-4AD3-B3D7-1407134DD337}">
      <dgm:prSet/>
      <dgm:spPr/>
      <dgm:t>
        <a:bodyPr/>
        <a:lstStyle/>
        <a:p>
          <a:endParaRPr lang="it-IT"/>
        </a:p>
      </dgm:t>
    </dgm:pt>
    <dgm:pt modelId="{F2F519E0-0576-40C1-9FDC-BE6DAB3B4244}" type="sibTrans" cxnId="{E2B3D760-A273-4AD3-B3D7-1407134DD337}">
      <dgm:prSet/>
      <dgm:spPr/>
      <dgm:t>
        <a:bodyPr/>
        <a:lstStyle/>
        <a:p>
          <a:endParaRPr lang="it-IT"/>
        </a:p>
      </dgm:t>
    </dgm:pt>
    <dgm:pt modelId="{0D6B7458-BFCF-4E89-AC35-9E6BCAF73A1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650 </a:t>
          </a:r>
          <a:r>
            <a:rPr lang="it-IT" b="0" i="0" dirty="0"/>
            <a:t>Direzione aziendale</a:t>
          </a:r>
          <a:r>
            <a:rPr lang="it-IT" b="0" i="0" u="none" dirty="0"/>
            <a:t> e servizi ausiliari</a:t>
          </a:r>
        </a:p>
      </dgm:t>
    </dgm:pt>
    <dgm:pt modelId="{67997E1F-0A7E-4C57-9DD2-E002965B1BD7}" type="parTrans" cxnId="{B66C9768-C49E-4F1B-A684-49DB5E702008}">
      <dgm:prSet/>
      <dgm:spPr/>
      <dgm:t>
        <a:bodyPr/>
        <a:lstStyle/>
        <a:p>
          <a:endParaRPr lang="it-IT"/>
        </a:p>
      </dgm:t>
    </dgm:pt>
    <dgm:pt modelId="{2F1EAC7F-E9E3-4EBF-AA8D-5620B4388A84}" type="sibTrans" cxnId="{B66C9768-C49E-4F1B-A684-49DB5E702008}">
      <dgm:prSet/>
      <dgm:spPr/>
      <dgm:t>
        <a:bodyPr/>
        <a:lstStyle/>
        <a:p>
          <a:endParaRPr lang="it-IT"/>
        </a:p>
      </dgm:t>
    </dgm:pt>
    <dgm:pt modelId="{417E9A28-6678-4EA5-A550-B037594DCDE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660 </a:t>
          </a:r>
          <a:r>
            <a:rPr lang="it-IT" b="0" i="0" dirty="0"/>
            <a:t>Tecnologie chimiche</a:t>
          </a:r>
          <a:r>
            <a:rPr lang="it-IT" b="0" i="0" u="none" dirty="0"/>
            <a:t> e affini</a:t>
          </a:r>
        </a:p>
      </dgm:t>
    </dgm:pt>
    <dgm:pt modelId="{8A5E6337-F8A5-47D3-86FA-62F73CB5F51A}" type="parTrans" cxnId="{5C994E49-A3CE-4E3E-90AB-ED12423D8C59}">
      <dgm:prSet/>
      <dgm:spPr/>
      <dgm:t>
        <a:bodyPr/>
        <a:lstStyle/>
        <a:p>
          <a:endParaRPr lang="it-IT"/>
        </a:p>
      </dgm:t>
    </dgm:pt>
    <dgm:pt modelId="{EC2DE830-0385-41ED-A46F-CD0B7482D567}" type="sibTrans" cxnId="{5C994E49-A3CE-4E3E-90AB-ED12423D8C59}">
      <dgm:prSet/>
      <dgm:spPr/>
      <dgm:t>
        <a:bodyPr/>
        <a:lstStyle/>
        <a:p>
          <a:endParaRPr lang="it-IT"/>
        </a:p>
      </dgm:t>
    </dgm:pt>
    <dgm:pt modelId="{67A324A5-C880-45E9-8B97-F8CFEF3A90B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/>
            <a:t>670 Manifatture</a:t>
          </a:r>
        </a:p>
      </dgm:t>
    </dgm:pt>
    <dgm:pt modelId="{6DFDA268-526C-44AE-89BF-1B4FF62282CA}" type="parTrans" cxnId="{5D589949-C181-404D-9FF4-1B51B61DB822}">
      <dgm:prSet/>
      <dgm:spPr/>
      <dgm:t>
        <a:bodyPr/>
        <a:lstStyle/>
        <a:p>
          <a:endParaRPr lang="it-IT"/>
        </a:p>
      </dgm:t>
    </dgm:pt>
    <dgm:pt modelId="{A0DB546E-35A7-4CDE-990F-34253AFC3084}" type="sibTrans" cxnId="{5D589949-C181-404D-9FF4-1B51B61DB822}">
      <dgm:prSet/>
      <dgm:spPr/>
      <dgm:t>
        <a:bodyPr/>
        <a:lstStyle/>
        <a:p>
          <a:endParaRPr lang="it-IT"/>
        </a:p>
      </dgm:t>
    </dgm:pt>
    <dgm:pt modelId="{178F06C9-88E3-4C89-9AC6-B82C207D488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/>
            <a:t>680 Manifattura di prodotti per usi specifici</a:t>
          </a:r>
        </a:p>
      </dgm:t>
    </dgm:pt>
    <dgm:pt modelId="{FC7DDE88-4FF8-470B-9DF6-B421D23FE154}" type="parTrans" cxnId="{A13C98FD-7242-480B-8875-FC5A0592A096}">
      <dgm:prSet/>
      <dgm:spPr/>
      <dgm:t>
        <a:bodyPr/>
        <a:lstStyle/>
        <a:p>
          <a:endParaRPr lang="it-IT"/>
        </a:p>
      </dgm:t>
    </dgm:pt>
    <dgm:pt modelId="{4CA87621-4801-4B8C-96A3-815C30BAEB38}" type="sibTrans" cxnId="{A13C98FD-7242-480B-8875-FC5A0592A096}">
      <dgm:prSet/>
      <dgm:spPr/>
      <dgm:t>
        <a:bodyPr/>
        <a:lstStyle/>
        <a:p>
          <a:endParaRPr lang="it-IT"/>
        </a:p>
      </dgm:t>
    </dgm:pt>
    <dgm:pt modelId="{51E74C5C-25E8-458C-A439-A3BDF7FF28A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690 </a:t>
          </a:r>
          <a:r>
            <a:rPr lang="it-IT" b="0" i="0" dirty="0"/>
            <a:t>Edilizia</a:t>
          </a:r>
          <a:endParaRPr lang="it-IT" b="0" i="0" u="none" dirty="0"/>
        </a:p>
      </dgm:t>
    </dgm:pt>
    <dgm:pt modelId="{44B78C41-D4E6-418A-BA22-7A418DA4C621}" type="parTrans" cxnId="{AF47FBA4-064F-4248-86CD-F619B143E686}">
      <dgm:prSet/>
      <dgm:spPr/>
      <dgm:t>
        <a:bodyPr/>
        <a:lstStyle/>
        <a:p>
          <a:endParaRPr lang="it-IT"/>
        </a:p>
      </dgm:t>
    </dgm:pt>
    <dgm:pt modelId="{A6159EF1-3082-4B8F-82B2-9DC753521F2F}" type="sibTrans" cxnId="{AF47FBA4-064F-4248-86CD-F619B143E686}">
      <dgm:prSet/>
      <dgm:spPr/>
      <dgm:t>
        <a:bodyPr/>
        <a:lstStyle/>
        <a:p>
          <a:endParaRPr lang="it-IT"/>
        </a:p>
      </dgm:t>
    </dgm:pt>
    <dgm:pt modelId="{533D3A4A-E335-4297-8A38-DAC1E8077F62}" type="pres">
      <dgm:prSet presAssocID="{22955611-9E12-417A-AC18-979F23947F7F}" presName="linear" presStyleCnt="0">
        <dgm:presLayoutVars>
          <dgm:animLvl val="lvl"/>
          <dgm:resizeHandles val="exact"/>
        </dgm:presLayoutVars>
      </dgm:prSet>
      <dgm:spPr/>
    </dgm:pt>
    <dgm:pt modelId="{69B2A239-07A1-427F-8329-BB0C3992BD04}" type="pres">
      <dgm:prSet presAssocID="{42678EB4-95CA-47F7-8CA1-05A3069DB01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740C335-363B-4984-99AF-6436D681DE9F}" type="pres">
      <dgm:prSet presAssocID="{847C1417-DE7D-40BF-8F0F-D1467FD2748C}" presName="spacer" presStyleCnt="0"/>
      <dgm:spPr/>
    </dgm:pt>
    <dgm:pt modelId="{8650C841-CEE1-404A-A97B-AECC256829CF}" type="pres">
      <dgm:prSet presAssocID="{89FC31C0-C6CE-42FF-9FB9-7D8518D76F0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1559295-9BBC-44E5-B3D4-CDCB44B7850D}" type="pres">
      <dgm:prSet presAssocID="{A0E77A83-4FE6-44FD-9BA3-954213A89BED}" presName="spacer" presStyleCnt="0"/>
      <dgm:spPr/>
    </dgm:pt>
    <dgm:pt modelId="{D2381EA4-758B-4B80-9AEE-698326FA56BF}" type="pres">
      <dgm:prSet presAssocID="{932C6151-3394-460E-A4CE-08BDE647E12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B3807DE9-9825-4D31-8D9B-EB5D4FDB6C51}" type="pres">
      <dgm:prSet presAssocID="{B55211A9-53B2-49E1-A4B8-DCDB7CD023FD}" presName="spacer" presStyleCnt="0"/>
      <dgm:spPr/>
    </dgm:pt>
    <dgm:pt modelId="{6D4BCEDA-0C2D-4816-A310-3A099430794F}" type="pres">
      <dgm:prSet presAssocID="{60C39BA9-A7D5-496C-9D42-DC17C84B732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A052B94-C4A3-40B4-B5FC-AB355B5C8609}" type="pres">
      <dgm:prSet presAssocID="{F2F519E0-0576-40C1-9FDC-BE6DAB3B4244}" presName="spacer" presStyleCnt="0"/>
      <dgm:spPr/>
    </dgm:pt>
    <dgm:pt modelId="{127DEB03-0A4D-4565-8107-288DDC1D1C6D}" type="pres">
      <dgm:prSet presAssocID="{0D6B7458-BFCF-4E89-AC35-9E6BCAF73A1F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0C1C7A2-C252-4611-BFCB-6A4C6FB6B9B0}" type="pres">
      <dgm:prSet presAssocID="{2F1EAC7F-E9E3-4EBF-AA8D-5620B4388A84}" presName="spacer" presStyleCnt="0"/>
      <dgm:spPr/>
    </dgm:pt>
    <dgm:pt modelId="{2997CF5B-8134-438E-B6E8-1BB69BFAFA68}" type="pres">
      <dgm:prSet presAssocID="{417E9A28-6678-4EA5-A550-B037594DCDE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64F2C43-B382-4B64-8E88-A715180FEF0D}" type="pres">
      <dgm:prSet presAssocID="{EC2DE830-0385-41ED-A46F-CD0B7482D567}" presName="spacer" presStyleCnt="0"/>
      <dgm:spPr/>
    </dgm:pt>
    <dgm:pt modelId="{25BAE5E2-9E3B-4063-88E2-CD42652B4376}" type="pres">
      <dgm:prSet presAssocID="{67A324A5-C880-45E9-8B97-F8CFEF3A90B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C658034C-A56E-4105-A36D-C608B9AD1175}" type="pres">
      <dgm:prSet presAssocID="{A0DB546E-35A7-4CDE-990F-34253AFC3084}" presName="spacer" presStyleCnt="0"/>
      <dgm:spPr/>
    </dgm:pt>
    <dgm:pt modelId="{BAFC60E7-D829-4F98-92AF-529A913BB36D}" type="pres">
      <dgm:prSet presAssocID="{178F06C9-88E3-4C89-9AC6-B82C207D488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B5C4E49-87A4-41D4-AF14-41189269A176}" type="pres">
      <dgm:prSet presAssocID="{4CA87621-4801-4B8C-96A3-815C30BAEB38}" presName="spacer" presStyleCnt="0"/>
      <dgm:spPr/>
    </dgm:pt>
    <dgm:pt modelId="{5997F387-495D-4742-A343-020B7CC05BEF}" type="pres">
      <dgm:prSet presAssocID="{51E74C5C-25E8-458C-A439-A3BDF7FF28A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E0FC018-2638-4AF8-A595-8E36725421EB}" type="presOf" srcId="{60C39BA9-A7D5-496C-9D42-DC17C84B7327}" destId="{6D4BCEDA-0C2D-4816-A310-3A099430794F}" srcOrd="0" destOrd="0" presId="urn:microsoft.com/office/officeart/2005/8/layout/vList2"/>
    <dgm:cxn modelId="{43478D2D-2DD6-4EF9-A976-3BB22A41F13E}" type="presOf" srcId="{178F06C9-88E3-4C89-9AC6-B82C207D4883}" destId="{BAFC60E7-D829-4F98-92AF-529A913BB36D}" srcOrd="0" destOrd="0" presId="urn:microsoft.com/office/officeart/2005/8/layout/vList2"/>
    <dgm:cxn modelId="{D153FB34-3412-4035-826F-7684F26A0FE7}" type="presOf" srcId="{0D6B7458-BFCF-4E89-AC35-9E6BCAF73A1F}" destId="{127DEB03-0A4D-4565-8107-288DDC1D1C6D}" srcOrd="0" destOrd="0" presId="urn:microsoft.com/office/officeart/2005/8/layout/vList2"/>
    <dgm:cxn modelId="{23A03C3A-7E1E-494D-A35E-FD8C4469533C}" type="presOf" srcId="{89FC31C0-C6CE-42FF-9FB9-7D8518D76F00}" destId="{8650C841-CEE1-404A-A97B-AECC256829CF}" srcOrd="0" destOrd="0" presId="urn:microsoft.com/office/officeart/2005/8/layout/vList2"/>
    <dgm:cxn modelId="{E2B3D760-A273-4AD3-B3D7-1407134DD337}" srcId="{22955611-9E12-417A-AC18-979F23947F7F}" destId="{60C39BA9-A7D5-496C-9D42-DC17C84B7327}" srcOrd="3" destOrd="0" parTransId="{749DB123-7266-4F78-B08E-02EE3743B7DA}" sibTransId="{F2F519E0-0576-40C1-9FDC-BE6DAB3B4244}"/>
    <dgm:cxn modelId="{85F5D445-51E9-45AE-9DBC-E2C9A284E02F}" type="presOf" srcId="{417E9A28-6678-4EA5-A550-B037594DCDEE}" destId="{2997CF5B-8134-438E-B6E8-1BB69BFAFA68}" srcOrd="0" destOrd="0" presId="urn:microsoft.com/office/officeart/2005/8/layout/vList2"/>
    <dgm:cxn modelId="{75A58748-E763-4581-8583-280A9A1FCD8C}" type="presOf" srcId="{42678EB4-95CA-47F7-8CA1-05A3069DB01B}" destId="{69B2A239-07A1-427F-8329-BB0C3992BD04}" srcOrd="0" destOrd="0" presId="urn:microsoft.com/office/officeart/2005/8/layout/vList2"/>
    <dgm:cxn modelId="{B66C9768-C49E-4F1B-A684-49DB5E702008}" srcId="{22955611-9E12-417A-AC18-979F23947F7F}" destId="{0D6B7458-BFCF-4E89-AC35-9E6BCAF73A1F}" srcOrd="4" destOrd="0" parTransId="{67997E1F-0A7E-4C57-9DD2-E002965B1BD7}" sibTransId="{2F1EAC7F-E9E3-4EBF-AA8D-5620B4388A84}"/>
    <dgm:cxn modelId="{5C994E49-A3CE-4E3E-90AB-ED12423D8C59}" srcId="{22955611-9E12-417A-AC18-979F23947F7F}" destId="{417E9A28-6678-4EA5-A550-B037594DCDEE}" srcOrd="5" destOrd="0" parTransId="{8A5E6337-F8A5-47D3-86FA-62F73CB5F51A}" sibTransId="{EC2DE830-0385-41ED-A46F-CD0B7482D567}"/>
    <dgm:cxn modelId="{5D589949-C181-404D-9FF4-1B51B61DB822}" srcId="{22955611-9E12-417A-AC18-979F23947F7F}" destId="{67A324A5-C880-45E9-8B97-F8CFEF3A90BB}" srcOrd="6" destOrd="0" parTransId="{6DFDA268-526C-44AE-89BF-1B4FF62282CA}" sibTransId="{A0DB546E-35A7-4CDE-990F-34253AFC3084}"/>
    <dgm:cxn modelId="{252D3E6B-0FFB-4FDA-BF36-D524A0450447}" type="presOf" srcId="{67A324A5-C880-45E9-8B97-F8CFEF3A90BB}" destId="{25BAE5E2-9E3B-4063-88E2-CD42652B4376}" srcOrd="0" destOrd="0" presId="urn:microsoft.com/office/officeart/2005/8/layout/vList2"/>
    <dgm:cxn modelId="{C25FC25A-AC91-4A29-9F34-196C33ED5A13}" srcId="{22955611-9E12-417A-AC18-979F23947F7F}" destId="{42678EB4-95CA-47F7-8CA1-05A3069DB01B}" srcOrd="0" destOrd="0" parTransId="{62E2066B-19C4-42B3-867D-7B64ACE215FA}" sibTransId="{847C1417-DE7D-40BF-8F0F-D1467FD2748C}"/>
    <dgm:cxn modelId="{D338BE83-4CCA-498C-8F42-B53CD6566454}" type="presOf" srcId="{22955611-9E12-417A-AC18-979F23947F7F}" destId="{533D3A4A-E335-4297-8A38-DAC1E8077F62}" srcOrd="0" destOrd="0" presId="urn:microsoft.com/office/officeart/2005/8/layout/vList2"/>
    <dgm:cxn modelId="{F73FC29D-CE03-44BC-A44F-9C2F851E0684}" srcId="{22955611-9E12-417A-AC18-979F23947F7F}" destId="{89FC31C0-C6CE-42FF-9FB9-7D8518D76F00}" srcOrd="1" destOrd="0" parTransId="{482ADD4A-53AA-4D52-BFB4-C37246E0D07F}" sibTransId="{A0E77A83-4FE6-44FD-9BA3-954213A89BED}"/>
    <dgm:cxn modelId="{0E16BB9F-AE1F-42D8-B492-FA240F8728A9}" srcId="{22955611-9E12-417A-AC18-979F23947F7F}" destId="{932C6151-3394-460E-A4CE-08BDE647E122}" srcOrd="2" destOrd="0" parTransId="{EC16A070-CAB7-4AC8-8FEB-FE3ADEAC317D}" sibTransId="{B55211A9-53B2-49E1-A4B8-DCDB7CD023FD}"/>
    <dgm:cxn modelId="{AF47FBA4-064F-4248-86CD-F619B143E686}" srcId="{22955611-9E12-417A-AC18-979F23947F7F}" destId="{51E74C5C-25E8-458C-A439-A3BDF7FF28AA}" srcOrd="8" destOrd="0" parTransId="{44B78C41-D4E6-418A-BA22-7A418DA4C621}" sibTransId="{A6159EF1-3082-4B8F-82B2-9DC753521F2F}"/>
    <dgm:cxn modelId="{AB4C33C4-56B7-4C81-A9CE-74B6465F0080}" type="presOf" srcId="{932C6151-3394-460E-A4CE-08BDE647E122}" destId="{D2381EA4-758B-4B80-9AEE-698326FA56BF}" srcOrd="0" destOrd="0" presId="urn:microsoft.com/office/officeart/2005/8/layout/vList2"/>
    <dgm:cxn modelId="{3B5E69FB-1934-4862-A89F-38A8A3098B5A}" type="presOf" srcId="{51E74C5C-25E8-458C-A439-A3BDF7FF28AA}" destId="{5997F387-495D-4742-A343-020B7CC05BEF}" srcOrd="0" destOrd="0" presId="urn:microsoft.com/office/officeart/2005/8/layout/vList2"/>
    <dgm:cxn modelId="{A13C98FD-7242-480B-8875-FC5A0592A096}" srcId="{22955611-9E12-417A-AC18-979F23947F7F}" destId="{178F06C9-88E3-4C89-9AC6-B82C207D4883}" srcOrd="7" destOrd="0" parTransId="{FC7DDE88-4FF8-470B-9DF6-B421D23FE154}" sibTransId="{4CA87621-4801-4B8C-96A3-815C30BAEB38}"/>
    <dgm:cxn modelId="{5D28539F-9E7B-4AE2-8991-78411FDD7611}" type="presParOf" srcId="{533D3A4A-E335-4297-8A38-DAC1E8077F62}" destId="{69B2A239-07A1-427F-8329-BB0C3992BD04}" srcOrd="0" destOrd="0" presId="urn:microsoft.com/office/officeart/2005/8/layout/vList2"/>
    <dgm:cxn modelId="{1CF689CD-DDF4-43E0-B257-5DA9A117B32F}" type="presParOf" srcId="{533D3A4A-E335-4297-8A38-DAC1E8077F62}" destId="{C740C335-363B-4984-99AF-6436D681DE9F}" srcOrd="1" destOrd="0" presId="urn:microsoft.com/office/officeart/2005/8/layout/vList2"/>
    <dgm:cxn modelId="{3D8433DF-92A8-42B3-B24C-295122E160AF}" type="presParOf" srcId="{533D3A4A-E335-4297-8A38-DAC1E8077F62}" destId="{8650C841-CEE1-404A-A97B-AECC256829CF}" srcOrd="2" destOrd="0" presId="urn:microsoft.com/office/officeart/2005/8/layout/vList2"/>
    <dgm:cxn modelId="{FFD1A172-2B4E-4360-AA86-C32691019BDF}" type="presParOf" srcId="{533D3A4A-E335-4297-8A38-DAC1E8077F62}" destId="{A1559295-9BBC-44E5-B3D4-CDCB44B7850D}" srcOrd="3" destOrd="0" presId="urn:microsoft.com/office/officeart/2005/8/layout/vList2"/>
    <dgm:cxn modelId="{DE7E42E2-5825-4ED5-B15B-1E4D562606C3}" type="presParOf" srcId="{533D3A4A-E335-4297-8A38-DAC1E8077F62}" destId="{D2381EA4-758B-4B80-9AEE-698326FA56BF}" srcOrd="4" destOrd="0" presId="urn:microsoft.com/office/officeart/2005/8/layout/vList2"/>
    <dgm:cxn modelId="{B18B8198-E650-4240-9DE8-92F0612F3807}" type="presParOf" srcId="{533D3A4A-E335-4297-8A38-DAC1E8077F62}" destId="{B3807DE9-9825-4D31-8D9B-EB5D4FDB6C51}" srcOrd="5" destOrd="0" presId="urn:microsoft.com/office/officeart/2005/8/layout/vList2"/>
    <dgm:cxn modelId="{0FEE0AA0-2ECE-4A86-A304-190F0BFBB70F}" type="presParOf" srcId="{533D3A4A-E335-4297-8A38-DAC1E8077F62}" destId="{6D4BCEDA-0C2D-4816-A310-3A099430794F}" srcOrd="6" destOrd="0" presId="urn:microsoft.com/office/officeart/2005/8/layout/vList2"/>
    <dgm:cxn modelId="{202D42A5-50DD-4EBA-BAB9-34EF68B33889}" type="presParOf" srcId="{533D3A4A-E335-4297-8A38-DAC1E8077F62}" destId="{EA052B94-C4A3-40B4-B5FC-AB355B5C8609}" srcOrd="7" destOrd="0" presId="urn:microsoft.com/office/officeart/2005/8/layout/vList2"/>
    <dgm:cxn modelId="{4433B0D8-9D7C-444A-BEF7-57D8DBB8E27C}" type="presParOf" srcId="{533D3A4A-E335-4297-8A38-DAC1E8077F62}" destId="{127DEB03-0A4D-4565-8107-288DDC1D1C6D}" srcOrd="8" destOrd="0" presId="urn:microsoft.com/office/officeart/2005/8/layout/vList2"/>
    <dgm:cxn modelId="{3C7674C2-CE83-4AE9-B02C-718AF2E8713E}" type="presParOf" srcId="{533D3A4A-E335-4297-8A38-DAC1E8077F62}" destId="{F0C1C7A2-C252-4611-BFCB-6A4C6FB6B9B0}" srcOrd="9" destOrd="0" presId="urn:microsoft.com/office/officeart/2005/8/layout/vList2"/>
    <dgm:cxn modelId="{1D49A0DF-6064-4E32-A63C-1657F0C3A680}" type="presParOf" srcId="{533D3A4A-E335-4297-8A38-DAC1E8077F62}" destId="{2997CF5B-8134-438E-B6E8-1BB69BFAFA68}" srcOrd="10" destOrd="0" presId="urn:microsoft.com/office/officeart/2005/8/layout/vList2"/>
    <dgm:cxn modelId="{2C5B4FF6-ADC1-476C-B49B-6EE74A2E3BB1}" type="presParOf" srcId="{533D3A4A-E335-4297-8A38-DAC1E8077F62}" destId="{964F2C43-B382-4B64-8E88-A715180FEF0D}" srcOrd="11" destOrd="0" presId="urn:microsoft.com/office/officeart/2005/8/layout/vList2"/>
    <dgm:cxn modelId="{61C40AA1-8C53-4DF4-9997-21ADFE4A904F}" type="presParOf" srcId="{533D3A4A-E335-4297-8A38-DAC1E8077F62}" destId="{25BAE5E2-9E3B-4063-88E2-CD42652B4376}" srcOrd="12" destOrd="0" presId="urn:microsoft.com/office/officeart/2005/8/layout/vList2"/>
    <dgm:cxn modelId="{E74A196E-2BB5-4D35-BBDF-0F3F1CCCE033}" type="presParOf" srcId="{533D3A4A-E335-4297-8A38-DAC1E8077F62}" destId="{C658034C-A56E-4105-A36D-C608B9AD1175}" srcOrd="13" destOrd="0" presId="urn:microsoft.com/office/officeart/2005/8/layout/vList2"/>
    <dgm:cxn modelId="{5B1B142C-AED6-43CC-811A-49780A3902A2}" type="presParOf" srcId="{533D3A4A-E335-4297-8A38-DAC1E8077F62}" destId="{BAFC60E7-D829-4F98-92AF-529A913BB36D}" srcOrd="14" destOrd="0" presId="urn:microsoft.com/office/officeart/2005/8/layout/vList2"/>
    <dgm:cxn modelId="{AE854BE1-1AB7-404E-ACCA-67650ED1A4FF}" type="presParOf" srcId="{533D3A4A-E335-4297-8A38-DAC1E8077F62}" destId="{7B5C4E49-87A4-41D4-AF14-41189269A176}" srcOrd="15" destOrd="0" presId="urn:microsoft.com/office/officeart/2005/8/layout/vList2"/>
    <dgm:cxn modelId="{C71AAD36-3F60-42BF-842E-F99C3BEC3BCF}" type="presParOf" srcId="{533D3A4A-E335-4297-8A38-DAC1E8077F62}" destId="{5997F387-495D-4742-A343-020B7CC05BE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55611-9E12-417A-AC18-979F23947F7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2678EB4-95CA-47F7-8CA1-05A3069DB01B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it-IT" sz="1400" b="0" i="0" u="none" kern="1200" dirty="0"/>
            <a:t>810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Letteratura</a:t>
          </a:r>
          <a:r>
            <a:rPr lang="it-IT" sz="1400" b="0" i="0" kern="1200" dirty="0"/>
            <a:t> americana</a:t>
          </a:r>
          <a:r>
            <a:rPr lang="it-IT" sz="1400" b="0" i="0" u="none" kern="1200" dirty="0"/>
            <a:t> in lingua inglese</a:t>
          </a:r>
          <a:endParaRPr lang="it-IT" sz="1400" kern="1200" dirty="0"/>
        </a:p>
      </dgm:t>
    </dgm:pt>
    <dgm:pt modelId="{62E2066B-19C4-42B3-867D-7B64ACE215FA}" type="parTrans" cxnId="{C25FC25A-AC91-4A29-9F34-196C33ED5A13}">
      <dgm:prSet/>
      <dgm:spPr/>
      <dgm:t>
        <a:bodyPr/>
        <a:lstStyle/>
        <a:p>
          <a:endParaRPr lang="it-IT"/>
        </a:p>
      </dgm:t>
    </dgm:pt>
    <dgm:pt modelId="{847C1417-DE7D-40BF-8F0F-D1467FD2748C}" type="sibTrans" cxnId="{C25FC25A-AC91-4A29-9F34-196C33ED5A13}">
      <dgm:prSet/>
      <dgm:spPr/>
      <dgm:t>
        <a:bodyPr/>
        <a:lstStyle/>
        <a:p>
          <a:endParaRPr lang="it-IT"/>
        </a:p>
      </dgm:t>
    </dgm:pt>
    <dgm:pt modelId="{FAEE308B-F64C-4103-B3C3-18EBDE87FC4F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820 Letteratura in lingua inglese e anglosassone</a:t>
          </a:r>
        </a:p>
      </dgm:t>
    </dgm:pt>
    <dgm:pt modelId="{3A7F86A3-D923-46C8-9A7E-2CAEA5651874}" type="parTrans" cxnId="{56034AC5-EE2A-4874-8D82-2C62D7339865}">
      <dgm:prSet/>
      <dgm:spPr/>
      <dgm:t>
        <a:bodyPr/>
        <a:lstStyle/>
        <a:p>
          <a:endParaRPr lang="it-IT"/>
        </a:p>
      </dgm:t>
    </dgm:pt>
    <dgm:pt modelId="{0822B0C0-C32E-48D8-B157-48FDED977AF3}" type="sibTrans" cxnId="{56034AC5-EE2A-4874-8D82-2C62D7339865}">
      <dgm:prSet/>
      <dgm:spPr/>
      <dgm:t>
        <a:bodyPr/>
        <a:lstStyle/>
        <a:p>
          <a:endParaRPr lang="it-IT"/>
        </a:p>
      </dgm:t>
    </dgm:pt>
    <dgm:pt modelId="{CF3963BD-86F4-42E3-A900-BB8D3744EE51}">
      <dgm:prSet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830 Letterature nelle lingue germaniche. </a:t>
          </a:r>
          <a:r>
            <a:rPr lang="it-IT" b="0" i="0" dirty="0"/>
            <a:t>Letteratura tedesca</a:t>
          </a:r>
          <a:endParaRPr lang="it-IT" b="0" i="0" u="none" dirty="0"/>
        </a:p>
      </dgm:t>
    </dgm:pt>
    <dgm:pt modelId="{C5FE0D02-643D-4A52-B9BF-EDCAAF81066C}" type="parTrans" cxnId="{08A5A516-0D2C-4999-8311-902F80DDC375}">
      <dgm:prSet/>
      <dgm:spPr/>
      <dgm:t>
        <a:bodyPr/>
        <a:lstStyle/>
        <a:p>
          <a:endParaRPr lang="it-IT"/>
        </a:p>
      </dgm:t>
    </dgm:pt>
    <dgm:pt modelId="{BD52BBCD-8F3A-4772-AE88-543C15511B70}" type="sibTrans" cxnId="{08A5A516-0D2C-4999-8311-902F80DDC375}">
      <dgm:prSet/>
      <dgm:spPr/>
      <dgm:t>
        <a:bodyPr/>
        <a:lstStyle/>
        <a:p>
          <a:endParaRPr lang="it-IT"/>
        </a:p>
      </dgm:t>
    </dgm:pt>
    <dgm:pt modelId="{2AB2D404-800E-40DD-AA55-B084B7337D9E}">
      <dgm:prSet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840 Letterature nelle lingue romanze. </a:t>
          </a:r>
          <a:r>
            <a:rPr lang="it-IT" b="0" i="0" dirty="0"/>
            <a:t>Letteratura francese</a:t>
          </a:r>
          <a:endParaRPr lang="it-IT" b="0" i="0" u="none" dirty="0"/>
        </a:p>
      </dgm:t>
    </dgm:pt>
    <dgm:pt modelId="{EA906944-3EF9-471F-AF0B-1C9A304930C6}" type="parTrans" cxnId="{23A75987-931A-4ABE-B778-B3A08F35481E}">
      <dgm:prSet/>
      <dgm:spPr/>
      <dgm:t>
        <a:bodyPr/>
        <a:lstStyle/>
        <a:p>
          <a:endParaRPr lang="it-IT"/>
        </a:p>
      </dgm:t>
    </dgm:pt>
    <dgm:pt modelId="{3EB0EF84-EED0-49AA-8A2F-FF804441462C}" type="sibTrans" cxnId="{23A75987-931A-4ABE-B778-B3A08F35481E}">
      <dgm:prSet/>
      <dgm:spPr/>
      <dgm:t>
        <a:bodyPr/>
        <a:lstStyle/>
        <a:p>
          <a:endParaRPr lang="it-IT"/>
        </a:p>
      </dgm:t>
    </dgm:pt>
    <dgm:pt modelId="{70981FA6-1D6D-47E3-93E5-3FD336FA4F6E}">
      <dgm:prSet/>
      <dgm:spPr>
        <a:solidFill>
          <a:srgbClr val="B8003D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850 Letterature in lingua </a:t>
          </a:r>
          <a:r>
            <a:rPr lang="it-IT" b="0" i="0" dirty="0"/>
            <a:t>italiana</a:t>
          </a:r>
          <a:r>
            <a:rPr lang="it-IT" b="0" i="0" u="none" dirty="0"/>
            <a:t>, </a:t>
          </a:r>
          <a:r>
            <a:rPr lang="it-IT" b="0" i="0" dirty="0"/>
            <a:t>rumena</a:t>
          </a:r>
          <a:r>
            <a:rPr lang="it-IT" b="0" i="0" u="none" dirty="0"/>
            <a:t> e affini</a:t>
          </a:r>
        </a:p>
      </dgm:t>
    </dgm:pt>
    <dgm:pt modelId="{ED145DC3-7F50-4BB7-B6AF-E8ECC25D4C7C}" type="parTrans" cxnId="{1564D9A9-2FF5-492D-85AB-E3DD50A253BC}">
      <dgm:prSet/>
      <dgm:spPr/>
      <dgm:t>
        <a:bodyPr/>
        <a:lstStyle/>
        <a:p>
          <a:endParaRPr lang="it-IT"/>
        </a:p>
      </dgm:t>
    </dgm:pt>
    <dgm:pt modelId="{283C4CD8-D053-4676-8E42-2A795A1B488B}" type="sibTrans" cxnId="{1564D9A9-2FF5-492D-85AB-E3DD50A253BC}">
      <dgm:prSet/>
      <dgm:spPr/>
      <dgm:t>
        <a:bodyPr/>
        <a:lstStyle/>
        <a:p>
          <a:endParaRPr lang="it-IT"/>
        </a:p>
      </dgm:t>
    </dgm:pt>
    <dgm:pt modelId="{F9145B9F-BA7F-486C-BF63-D11EDBFBE91E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sz="1400" b="0" i="0" u="none" kern="1200" dirty="0"/>
            <a:t>860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lingua </a:t>
          </a:r>
          <a:r>
            <a:rPr lang="it-IT" sz="1400" b="0" i="0" kern="1200" dirty="0"/>
            <a:t>spagnola</a:t>
          </a:r>
          <a:r>
            <a:rPr lang="it-IT" sz="1400" b="0" i="0" u="none" kern="1200" dirty="0"/>
            <a:t> e </a:t>
          </a:r>
          <a:r>
            <a:rPr lang="it-IT" sz="1400" b="0" i="0" kern="1200" dirty="0"/>
            <a:t>portoghese</a:t>
          </a:r>
          <a:endParaRPr lang="it-IT" sz="1400" b="0" i="0" u="none" kern="1200" dirty="0"/>
        </a:p>
      </dgm:t>
    </dgm:pt>
    <dgm:pt modelId="{D9098E94-2F45-4D9B-9B2C-C0ED1087FC98}" type="parTrans" cxnId="{C76B192B-561F-4D6A-B33D-EC5814F8B5D2}">
      <dgm:prSet/>
      <dgm:spPr/>
      <dgm:t>
        <a:bodyPr/>
        <a:lstStyle/>
        <a:p>
          <a:endParaRPr lang="it-IT"/>
        </a:p>
      </dgm:t>
    </dgm:pt>
    <dgm:pt modelId="{88F30377-98B0-45B0-8448-CC44C40620B0}" type="sibTrans" cxnId="{C76B192B-561F-4D6A-B33D-EC5814F8B5D2}">
      <dgm:prSet/>
      <dgm:spPr/>
      <dgm:t>
        <a:bodyPr/>
        <a:lstStyle/>
        <a:p>
          <a:endParaRPr lang="it-IT"/>
        </a:p>
      </dgm:t>
    </dgm:pt>
    <dgm:pt modelId="{E5D6FFE5-CC56-440D-B32E-B6CA82CA859C}">
      <dgm:prSet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870 Letterature nelle lingue italiche. </a:t>
          </a:r>
          <a:r>
            <a:rPr lang="it-IT" b="0" i="0" dirty="0"/>
            <a:t>Letteratura latina</a:t>
          </a:r>
          <a:endParaRPr lang="it-IT" b="0" i="0" u="none" dirty="0"/>
        </a:p>
      </dgm:t>
    </dgm:pt>
    <dgm:pt modelId="{091A3EDC-A046-4901-B1F3-B16321424FA0}" type="parTrans" cxnId="{8154A710-9D65-4C31-B1FB-9318ED8B626B}">
      <dgm:prSet/>
      <dgm:spPr/>
      <dgm:t>
        <a:bodyPr/>
        <a:lstStyle/>
        <a:p>
          <a:endParaRPr lang="it-IT"/>
        </a:p>
      </dgm:t>
    </dgm:pt>
    <dgm:pt modelId="{0ADCC576-DB67-4861-A54F-8EB6CA13F540}" type="sibTrans" cxnId="{8154A710-9D65-4C31-B1FB-9318ED8B626B}">
      <dgm:prSet/>
      <dgm:spPr/>
      <dgm:t>
        <a:bodyPr/>
        <a:lstStyle/>
        <a:p>
          <a:endParaRPr lang="it-IT"/>
        </a:p>
      </dgm:t>
    </dgm:pt>
    <dgm:pt modelId="{05C60DAD-13EE-40F1-8D72-054B4F628CFD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sz="1400" b="0" i="0" u="none" kern="1200" dirty="0"/>
            <a:t>880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kern="1200" dirty="0"/>
            <a:t> nelle lingue elleniche</a:t>
          </a:r>
          <a:r>
            <a:rPr lang="it-IT" sz="1400" b="0" i="0" u="none" kern="1200" dirty="0"/>
            <a:t>. Letteratura greca classica</a:t>
          </a:r>
        </a:p>
      </dgm:t>
    </dgm:pt>
    <dgm:pt modelId="{8C8F9CE4-4498-40AB-978C-D32693043C4A}" type="parTrans" cxnId="{368871B9-731B-4973-882B-5C7027931EC9}">
      <dgm:prSet/>
      <dgm:spPr/>
      <dgm:t>
        <a:bodyPr/>
        <a:lstStyle/>
        <a:p>
          <a:endParaRPr lang="it-IT"/>
        </a:p>
      </dgm:t>
    </dgm:pt>
    <dgm:pt modelId="{3543DA75-50A5-4007-96BE-E8763F2676F9}" type="sibTrans" cxnId="{368871B9-731B-4973-882B-5C7027931EC9}">
      <dgm:prSet/>
      <dgm:spPr/>
      <dgm:t>
        <a:bodyPr/>
        <a:lstStyle/>
        <a:p>
          <a:endParaRPr lang="it-IT"/>
        </a:p>
      </dgm:t>
    </dgm:pt>
    <dgm:pt modelId="{BFD72F66-B56B-4F9B-B577-873515070E88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sz="1400" b="0" i="0" u="none" kern="1200" dirty="0"/>
            <a:t>890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altre lingue</a:t>
          </a:r>
        </a:p>
      </dgm:t>
    </dgm:pt>
    <dgm:pt modelId="{1DC5C2F6-43A8-4364-8918-1C8303AD8139}" type="parTrans" cxnId="{CA16B312-F7DC-4BB4-AA9D-57841E8D7637}">
      <dgm:prSet/>
      <dgm:spPr/>
      <dgm:t>
        <a:bodyPr/>
        <a:lstStyle/>
        <a:p>
          <a:endParaRPr lang="it-IT"/>
        </a:p>
      </dgm:t>
    </dgm:pt>
    <dgm:pt modelId="{7124F501-03A9-43B2-AA6D-4B31F68D9C37}" type="sibTrans" cxnId="{CA16B312-F7DC-4BB4-AA9D-57841E8D7637}">
      <dgm:prSet/>
      <dgm:spPr/>
      <dgm:t>
        <a:bodyPr/>
        <a:lstStyle/>
        <a:p>
          <a:endParaRPr lang="it-IT"/>
        </a:p>
      </dgm:t>
    </dgm:pt>
    <dgm:pt modelId="{533D3A4A-E335-4297-8A38-DAC1E8077F62}" type="pres">
      <dgm:prSet presAssocID="{22955611-9E12-417A-AC18-979F23947F7F}" presName="linear" presStyleCnt="0">
        <dgm:presLayoutVars>
          <dgm:animLvl val="lvl"/>
          <dgm:resizeHandles val="exact"/>
        </dgm:presLayoutVars>
      </dgm:prSet>
      <dgm:spPr/>
    </dgm:pt>
    <dgm:pt modelId="{69B2A239-07A1-427F-8329-BB0C3992BD04}" type="pres">
      <dgm:prSet presAssocID="{42678EB4-95CA-47F7-8CA1-05A3069DB01B}" presName="parentText" presStyleLbl="node1" presStyleIdx="0" presStyleCnt="9">
        <dgm:presLayoutVars>
          <dgm:chMax val="0"/>
          <dgm:bulletEnabled val="1"/>
        </dgm:presLayoutVars>
      </dgm:prSet>
      <dgm:spPr>
        <a:xfrm>
          <a:off x="0" y="66602"/>
          <a:ext cx="6236840" cy="335790"/>
        </a:xfrm>
        <a:prstGeom prst="roundRect">
          <a:avLst/>
        </a:prstGeom>
      </dgm:spPr>
    </dgm:pt>
    <dgm:pt modelId="{C740C335-363B-4984-99AF-6436D681DE9F}" type="pres">
      <dgm:prSet presAssocID="{847C1417-DE7D-40BF-8F0F-D1467FD2748C}" presName="spacer" presStyleCnt="0"/>
      <dgm:spPr/>
    </dgm:pt>
    <dgm:pt modelId="{CB20A406-01AD-4A54-9092-39C6F73E62D2}" type="pres">
      <dgm:prSet presAssocID="{FAEE308B-F64C-4103-B3C3-18EBDE87FC4F}" presName="parentText" presStyleLbl="node1" presStyleIdx="1" presStyleCnt="9">
        <dgm:presLayoutVars>
          <dgm:chMax val="0"/>
          <dgm:bulletEnabled val="1"/>
        </dgm:presLayoutVars>
      </dgm:prSet>
      <dgm:spPr>
        <a:xfrm>
          <a:off x="0" y="442712"/>
          <a:ext cx="6236840" cy="335790"/>
        </a:xfrm>
        <a:prstGeom prst="roundRect">
          <a:avLst/>
        </a:prstGeom>
      </dgm:spPr>
    </dgm:pt>
    <dgm:pt modelId="{9EB0F67E-A644-47DF-BD26-1182DBDCF5CA}" type="pres">
      <dgm:prSet presAssocID="{0822B0C0-C32E-48D8-B157-48FDED977AF3}" presName="spacer" presStyleCnt="0"/>
      <dgm:spPr/>
    </dgm:pt>
    <dgm:pt modelId="{A3CA8464-3367-46D1-B8FC-DF8EF19D9527}" type="pres">
      <dgm:prSet presAssocID="{CF3963BD-86F4-42E3-A900-BB8D3744EE51}" presName="parentText" presStyleLbl="node1" presStyleIdx="2" presStyleCnt="9">
        <dgm:presLayoutVars>
          <dgm:chMax val="0"/>
          <dgm:bulletEnabled val="1"/>
        </dgm:presLayoutVars>
      </dgm:prSet>
      <dgm:spPr>
        <a:xfrm>
          <a:off x="0" y="818822"/>
          <a:ext cx="6236840" cy="335790"/>
        </a:xfrm>
        <a:prstGeom prst="roundRect">
          <a:avLst/>
        </a:prstGeom>
      </dgm:spPr>
    </dgm:pt>
    <dgm:pt modelId="{A13867EA-0879-41AD-8143-6AF9BFBDC056}" type="pres">
      <dgm:prSet presAssocID="{BD52BBCD-8F3A-4772-AE88-543C15511B70}" presName="spacer" presStyleCnt="0"/>
      <dgm:spPr/>
    </dgm:pt>
    <dgm:pt modelId="{E412F5D6-6EBA-411C-AD72-EBCE387A9832}" type="pres">
      <dgm:prSet presAssocID="{2AB2D404-800E-40DD-AA55-B084B7337D9E}" presName="parentText" presStyleLbl="node1" presStyleIdx="3" presStyleCnt="9">
        <dgm:presLayoutVars>
          <dgm:chMax val="0"/>
          <dgm:bulletEnabled val="1"/>
        </dgm:presLayoutVars>
      </dgm:prSet>
      <dgm:spPr>
        <a:xfrm>
          <a:off x="0" y="1194932"/>
          <a:ext cx="6236840" cy="335790"/>
        </a:xfrm>
        <a:prstGeom prst="roundRect">
          <a:avLst/>
        </a:prstGeom>
      </dgm:spPr>
    </dgm:pt>
    <dgm:pt modelId="{2965E372-48FC-437A-A147-0270392AD915}" type="pres">
      <dgm:prSet presAssocID="{3EB0EF84-EED0-49AA-8A2F-FF804441462C}" presName="spacer" presStyleCnt="0"/>
      <dgm:spPr/>
    </dgm:pt>
    <dgm:pt modelId="{2B966997-B097-4C9E-9F0D-1B0EA2F21584}" type="pres">
      <dgm:prSet presAssocID="{70981FA6-1D6D-47E3-93E5-3FD336FA4F6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71BD0AA-32F6-4D8F-ACAA-7F5B90FCD1A2}" type="pres">
      <dgm:prSet presAssocID="{283C4CD8-D053-4676-8E42-2A795A1B488B}" presName="spacer" presStyleCnt="0"/>
      <dgm:spPr/>
    </dgm:pt>
    <dgm:pt modelId="{E95CEC0A-DC45-46E4-8196-B766C394CC63}" type="pres">
      <dgm:prSet presAssocID="{F9145B9F-BA7F-486C-BF63-D11EDBFBE91E}" presName="parentText" presStyleLbl="node1" presStyleIdx="5" presStyleCnt="9">
        <dgm:presLayoutVars>
          <dgm:chMax val="0"/>
          <dgm:bulletEnabled val="1"/>
        </dgm:presLayoutVars>
      </dgm:prSet>
      <dgm:spPr>
        <a:xfrm>
          <a:off x="0" y="1947152"/>
          <a:ext cx="6236840" cy="335790"/>
        </a:xfrm>
        <a:prstGeom prst="roundRect">
          <a:avLst/>
        </a:prstGeom>
      </dgm:spPr>
    </dgm:pt>
    <dgm:pt modelId="{D9F53DEA-EA79-4D8B-A3F9-1D5E7EE3DBB0}" type="pres">
      <dgm:prSet presAssocID="{88F30377-98B0-45B0-8448-CC44C40620B0}" presName="spacer" presStyleCnt="0"/>
      <dgm:spPr/>
    </dgm:pt>
    <dgm:pt modelId="{465CCD84-5923-44A5-9204-F61F72346041}" type="pres">
      <dgm:prSet presAssocID="{E5D6FFE5-CC56-440D-B32E-B6CA82CA859C}" presName="parentText" presStyleLbl="node1" presStyleIdx="6" presStyleCnt="9">
        <dgm:presLayoutVars>
          <dgm:chMax val="0"/>
          <dgm:bulletEnabled val="1"/>
        </dgm:presLayoutVars>
      </dgm:prSet>
      <dgm:spPr>
        <a:xfrm>
          <a:off x="0" y="2323262"/>
          <a:ext cx="6236840" cy="335790"/>
        </a:xfrm>
        <a:prstGeom prst="roundRect">
          <a:avLst/>
        </a:prstGeom>
      </dgm:spPr>
    </dgm:pt>
    <dgm:pt modelId="{2FEB46F3-07AA-4D68-93D9-523849694FD5}" type="pres">
      <dgm:prSet presAssocID="{0ADCC576-DB67-4861-A54F-8EB6CA13F540}" presName="spacer" presStyleCnt="0"/>
      <dgm:spPr/>
    </dgm:pt>
    <dgm:pt modelId="{9F00169C-0F42-4535-91F2-8511F83F178A}" type="pres">
      <dgm:prSet presAssocID="{05C60DAD-13EE-40F1-8D72-054B4F628CFD}" presName="parentText" presStyleLbl="node1" presStyleIdx="7" presStyleCnt="9">
        <dgm:presLayoutVars>
          <dgm:chMax val="0"/>
          <dgm:bulletEnabled val="1"/>
        </dgm:presLayoutVars>
      </dgm:prSet>
      <dgm:spPr>
        <a:xfrm>
          <a:off x="0" y="2699372"/>
          <a:ext cx="6236840" cy="335790"/>
        </a:xfrm>
        <a:prstGeom prst="roundRect">
          <a:avLst/>
        </a:prstGeom>
      </dgm:spPr>
    </dgm:pt>
    <dgm:pt modelId="{8E9B2A3C-853D-426F-84C1-A8FEB4686499}" type="pres">
      <dgm:prSet presAssocID="{3543DA75-50A5-4007-96BE-E8763F2676F9}" presName="spacer" presStyleCnt="0"/>
      <dgm:spPr/>
    </dgm:pt>
    <dgm:pt modelId="{2BC80AB3-D579-4530-8760-E4A5B440E87B}" type="pres">
      <dgm:prSet presAssocID="{BFD72F66-B56B-4F9B-B577-873515070E88}" presName="parentText" presStyleLbl="node1" presStyleIdx="8" presStyleCnt="9">
        <dgm:presLayoutVars>
          <dgm:chMax val="0"/>
          <dgm:bulletEnabled val="1"/>
        </dgm:presLayoutVars>
      </dgm:prSet>
      <dgm:spPr>
        <a:xfrm>
          <a:off x="0" y="3075482"/>
          <a:ext cx="6236840" cy="335790"/>
        </a:xfrm>
        <a:prstGeom prst="roundRect">
          <a:avLst/>
        </a:prstGeom>
      </dgm:spPr>
    </dgm:pt>
  </dgm:ptLst>
  <dgm:cxnLst>
    <dgm:cxn modelId="{9927F70E-8448-492C-9C30-715A9F904FCE}" type="presOf" srcId="{BFD72F66-B56B-4F9B-B577-873515070E88}" destId="{2BC80AB3-D579-4530-8760-E4A5B440E87B}" srcOrd="0" destOrd="0" presId="urn:microsoft.com/office/officeart/2005/8/layout/vList2"/>
    <dgm:cxn modelId="{8154A710-9D65-4C31-B1FB-9318ED8B626B}" srcId="{22955611-9E12-417A-AC18-979F23947F7F}" destId="{E5D6FFE5-CC56-440D-B32E-B6CA82CA859C}" srcOrd="6" destOrd="0" parTransId="{091A3EDC-A046-4901-B1F3-B16321424FA0}" sibTransId="{0ADCC576-DB67-4861-A54F-8EB6CA13F540}"/>
    <dgm:cxn modelId="{CA16B312-F7DC-4BB4-AA9D-57841E8D7637}" srcId="{22955611-9E12-417A-AC18-979F23947F7F}" destId="{BFD72F66-B56B-4F9B-B577-873515070E88}" srcOrd="8" destOrd="0" parTransId="{1DC5C2F6-43A8-4364-8918-1C8303AD8139}" sibTransId="{7124F501-03A9-43B2-AA6D-4B31F68D9C37}"/>
    <dgm:cxn modelId="{08A5A516-0D2C-4999-8311-902F80DDC375}" srcId="{22955611-9E12-417A-AC18-979F23947F7F}" destId="{CF3963BD-86F4-42E3-A900-BB8D3744EE51}" srcOrd="2" destOrd="0" parTransId="{C5FE0D02-643D-4A52-B9BF-EDCAAF81066C}" sibTransId="{BD52BBCD-8F3A-4772-AE88-543C15511B70}"/>
    <dgm:cxn modelId="{64D92328-438E-4CAA-8A89-0EFBEDD87D01}" type="presOf" srcId="{CF3963BD-86F4-42E3-A900-BB8D3744EE51}" destId="{A3CA8464-3367-46D1-B8FC-DF8EF19D9527}" srcOrd="0" destOrd="0" presId="urn:microsoft.com/office/officeart/2005/8/layout/vList2"/>
    <dgm:cxn modelId="{C76B192B-561F-4D6A-B33D-EC5814F8B5D2}" srcId="{22955611-9E12-417A-AC18-979F23947F7F}" destId="{F9145B9F-BA7F-486C-BF63-D11EDBFBE91E}" srcOrd="5" destOrd="0" parTransId="{D9098E94-2F45-4D9B-9B2C-C0ED1087FC98}" sibTransId="{88F30377-98B0-45B0-8448-CC44C40620B0}"/>
    <dgm:cxn modelId="{E034462B-D578-435C-945B-22F60FD8AB54}" type="presOf" srcId="{05C60DAD-13EE-40F1-8D72-054B4F628CFD}" destId="{9F00169C-0F42-4535-91F2-8511F83F178A}" srcOrd="0" destOrd="0" presId="urn:microsoft.com/office/officeart/2005/8/layout/vList2"/>
    <dgm:cxn modelId="{E5674165-432C-4702-AFCC-AC439928A5F7}" type="presOf" srcId="{70981FA6-1D6D-47E3-93E5-3FD336FA4F6E}" destId="{2B966997-B097-4C9E-9F0D-1B0EA2F21584}" srcOrd="0" destOrd="0" presId="urn:microsoft.com/office/officeart/2005/8/layout/vList2"/>
    <dgm:cxn modelId="{75A58748-E763-4581-8583-280A9A1FCD8C}" type="presOf" srcId="{42678EB4-95CA-47F7-8CA1-05A3069DB01B}" destId="{69B2A239-07A1-427F-8329-BB0C3992BD04}" srcOrd="0" destOrd="0" presId="urn:microsoft.com/office/officeart/2005/8/layout/vList2"/>
    <dgm:cxn modelId="{FCFFD550-F4D2-4D5A-8C59-26E1411B17F1}" type="presOf" srcId="{F9145B9F-BA7F-486C-BF63-D11EDBFBE91E}" destId="{E95CEC0A-DC45-46E4-8196-B766C394CC63}" srcOrd="0" destOrd="0" presId="urn:microsoft.com/office/officeart/2005/8/layout/vList2"/>
    <dgm:cxn modelId="{C25FC25A-AC91-4A29-9F34-196C33ED5A13}" srcId="{22955611-9E12-417A-AC18-979F23947F7F}" destId="{42678EB4-95CA-47F7-8CA1-05A3069DB01B}" srcOrd="0" destOrd="0" parTransId="{62E2066B-19C4-42B3-867D-7B64ACE215FA}" sibTransId="{847C1417-DE7D-40BF-8F0F-D1467FD2748C}"/>
    <dgm:cxn modelId="{D338BE83-4CCA-498C-8F42-B53CD6566454}" type="presOf" srcId="{22955611-9E12-417A-AC18-979F23947F7F}" destId="{533D3A4A-E335-4297-8A38-DAC1E8077F62}" srcOrd="0" destOrd="0" presId="urn:microsoft.com/office/officeart/2005/8/layout/vList2"/>
    <dgm:cxn modelId="{23A75987-931A-4ABE-B778-B3A08F35481E}" srcId="{22955611-9E12-417A-AC18-979F23947F7F}" destId="{2AB2D404-800E-40DD-AA55-B084B7337D9E}" srcOrd="3" destOrd="0" parTransId="{EA906944-3EF9-471F-AF0B-1C9A304930C6}" sibTransId="{3EB0EF84-EED0-49AA-8A2F-FF804441462C}"/>
    <dgm:cxn modelId="{9286D28C-B74F-4CF2-91BA-67E996B0DAEE}" type="presOf" srcId="{E5D6FFE5-CC56-440D-B32E-B6CA82CA859C}" destId="{465CCD84-5923-44A5-9204-F61F72346041}" srcOrd="0" destOrd="0" presId="urn:microsoft.com/office/officeart/2005/8/layout/vList2"/>
    <dgm:cxn modelId="{F6716D93-E2ED-44FD-A943-B4159ED37F51}" type="presOf" srcId="{2AB2D404-800E-40DD-AA55-B084B7337D9E}" destId="{E412F5D6-6EBA-411C-AD72-EBCE387A9832}" srcOrd="0" destOrd="0" presId="urn:microsoft.com/office/officeart/2005/8/layout/vList2"/>
    <dgm:cxn modelId="{1564D9A9-2FF5-492D-85AB-E3DD50A253BC}" srcId="{22955611-9E12-417A-AC18-979F23947F7F}" destId="{70981FA6-1D6D-47E3-93E5-3FD336FA4F6E}" srcOrd="4" destOrd="0" parTransId="{ED145DC3-7F50-4BB7-B6AF-E8ECC25D4C7C}" sibTransId="{283C4CD8-D053-4676-8E42-2A795A1B488B}"/>
    <dgm:cxn modelId="{368871B9-731B-4973-882B-5C7027931EC9}" srcId="{22955611-9E12-417A-AC18-979F23947F7F}" destId="{05C60DAD-13EE-40F1-8D72-054B4F628CFD}" srcOrd="7" destOrd="0" parTransId="{8C8F9CE4-4498-40AB-978C-D32693043C4A}" sibTransId="{3543DA75-50A5-4007-96BE-E8763F2676F9}"/>
    <dgm:cxn modelId="{56034AC5-EE2A-4874-8D82-2C62D7339865}" srcId="{22955611-9E12-417A-AC18-979F23947F7F}" destId="{FAEE308B-F64C-4103-B3C3-18EBDE87FC4F}" srcOrd="1" destOrd="0" parTransId="{3A7F86A3-D923-46C8-9A7E-2CAEA5651874}" sibTransId="{0822B0C0-C32E-48D8-B157-48FDED977AF3}"/>
    <dgm:cxn modelId="{5CCBE4F4-731B-443F-A89F-5CED63100E01}" type="presOf" srcId="{FAEE308B-F64C-4103-B3C3-18EBDE87FC4F}" destId="{CB20A406-01AD-4A54-9092-39C6F73E62D2}" srcOrd="0" destOrd="0" presId="urn:microsoft.com/office/officeart/2005/8/layout/vList2"/>
    <dgm:cxn modelId="{5D28539F-9E7B-4AE2-8991-78411FDD7611}" type="presParOf" srcId="{533D3A4A-E335-4297-8A38-DAC1E8077F62}" destId="{69B2A239-07A1-427F-8329-BB0C3992BD04}" srcOrd="0" destOrd="0" presId="urn:microsoft.com/office/officeart/2005/8/layout/vList2"/>
    <dgm:cxn modelId="{1CF689CD-DDF4-43E0-B257-5DA9A117B32F}" type="presParOf" srcId="{533D3A4A-E335-4297-8A38-DAC1E8077F62}" destId="{C740C335-363B-4984-99AF-6436D681DE9F}" srcOrd="1" destOrd="0" presId="urn:microsoft.com/office/officeart/2005/8/layout/vList2"/>
    <dgm:cxn modelId="{9A33D622-30AC-4E12-BD24-CEDB3DAB8F44}" type="presParOf" srcId="{533D3A4A-E335-4297-8A38-DAC1E8077F62}" destId="{CB20A406-01AD-4A54-9092-39C6F73E62D2}" srcOrd="2" destOrd="0" presId="urn:microsoft.com/office/officeart/2005/8/layout/vList2"/>
    <dgm:cxn modelId="{AD4D240B-326B-4A0B-AAC7-6E54AECF7EBA}" type="presParOf" srcId="{533D3A4A-E335-4297-8A38-DAC1E8077F62}" destId="{9EB0F67E-A644-47DF-BD26-1182DBDCF5CA}" srcOrd="3" destOrd="0" presId="urn:microsoft.com/office/officeart/2005/8/layout/vList2"/>
    <dgm:cxn modelId="{818DCC6D-01A9-4B91-814C-0F90F90A7EA3}" type="presParOf" srcId="{533D3A4A-E335-4297-8A38-DAC1E8077F62}" destId="{A3CA8464-3367-46D1-B8FC-DF8EF19D9527}" srcOrd="4" destOrd="0" presId="urn:microsoft.com/office/officeart/2005/8/layout/vList2"/>
    <dgm:cxn modelId="{56E1ADBF-D968-4B3C-8C4A-6B22B1BFEA95}" type="presParOf" srcId="{533D3A4A-E335-4297-8A38-DAC1E8077F62}" destId="{A13867EA-0879-41AD-8143-6AF9BFBDC056}" srcOrd="5" destOrd="0" presId="urn:microsoft.com/office/officeart/2005/8/layout/vList2"/>
    <dgm:cxn modelId="{53AC4928-D8ED-4079-9F01-18E315DAAE46}" type="presParOf" srcId="{533D3A4A-E335-4297-8A38-DAC1E8077F62}" destId="{E412F5D6-6EBA-411C-AD72-EBCE387A9832}" srcOrd="6" destOrd="0" presId="urn:microsoft.com/office/officeart/2005/8/layout/vList2"/>
    <dgm:cxn modelId="{109B1A06-8B83-4CAD-BB87-D390304A65BA}" type="presParOf" srcId="{533D3A4A-E335-4297-8A38-DAC1E8077F62}" destId="{2965E372-48FC-437A-A147-0270392AD915}" srcOrd="7" destOrd="0" presId="urn:microsoft.com/office/officeart/2005/8/layout/vList2"/>
    <dgm:cxn modelId="{9E714B41-26CD-4733-B2FA-57D36107BF74}" type="presParOf" srcId="{533D3A4A-E335-4297-8A38-DAC1E8077F62}" destId="{2B966997-B097-4C9E-9F0D-1B0EA2F21584}" srcOrd="8" destOrd="0" presId="urn:microsoft.com/office/officeart/2005/8/layout/vList2"/>
    <dgm:cxn modelId="{75FB03BD-CC5D-4FBA-AA6D-5E5BD12F8D70}" type="presParOf" srcId="{533D3A4A-E335-4297-8A38-DAC1E8077F62}" destId="{C71BD0AA-32F6-4D8F-ACAA-7F5B90FCD1A2}" srcOrd="9" destOrd="0" presId="urn:microsoft.com/office/officeart/2005/8/layout/vList2"/>
    <dgm:cxn modelId="{05342FBB-58E0-4116-91AB-7175F8CA0671}" type="presParOf" srcId="{533D3A4A-E335-4297-8A38-DAC1E8077F62}" destId="{E95CEC0A-DC45-46E4-8196-B766C394CC63}" srcOrd="10" destOrd="0" presId="urn:microsoft.com/office/officeart/2005/8/layout/vList2"/>
    <dgm:cxn modelId="{CD46384D-FF77-490F-9646-B94A26AFD939}" type="presParOf" srcId="{533D3A4A-E335-4297-8A38-DAC1E8077F62}" destId="{D9F53DEA-EA79-4D8B-A3F9-1D5E7EE3DBB0}" srcOrd="11" destOrd="0" presId="urn:microsoft.com/office/officeart/2005/8/layout/vList2"/>
    <dgm:cxn modelId="{E87214F2-AED9-4DE0-B9C7-37004002C2BC}" type="presParOf" srcId="{533D3A4A-E335-4297-8A38-DAC1E8077F62}" destId="{465CCD84-5923-44A5-9204-F61F72346041}" srcOrd="12" destOrd="0" presId="urn:microsoft.com/office/officeart/2005/8/layout/vList2"/>
    <dgm:cxn modelId="{601A3CA2-1379-492D-9102-064EF546D681}" type="presParOf" srcId="{533D3A4A-E335-4297-8A38-DAC1E8077F62}" destId="{2FEB46F3-07AA-4D68-93D9-523849694FD5}" srcOrd="13" destOrd="0" presId="urn:microsoft.com/office/officeart/2005/8/layout/vList2"/>
    <dgm:cxn modelId="{335F3EFF-D026-4027-9B13-7524C9CA840B}" type="presParOf" srcId="{533D3A4A-E335-4297-8A38-DAC1E8077F62}" destId="{9F00169C-0F42-4535-91F2-8511F83F178A}" srcOrd="14" destOrd="0" presId="urn:microsoft.com/office/officeart/2005/8/layout/vList2"/>
    <dgm:cxn modelId="{D1BB3A55-4805-4DEC-901B-A4C6C3F4FB4D}" type="presParOf" srcId="{533D3A4A-E335-4297-8A38-DAC1E8077F62}" destId="{8E9B2A3C-853D-426F-84C1-A8FEB4686499}" srcOrd="15" destOrd="0" presId="urn:microsoft.com/office/officeart/2005/8/layout/vList2"/>
    <dgm:cxn modelId="{E29E87DE-4AAC-4DCF-98B9-B81D6DE98FC7}" type="presParOf" srcId="{533D3A4A-E335-4297-8A38-DAC1E8077F62}" destId="{2BC80AB3-D579-4530-8760-E4A5B440E87B}" srcOrd="1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955611-9E12-417A-AC18-979F23947F7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2678EB4-95CA-47F7-8CA1-05A3069DB01B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it-IT" sz="1400" b="0" i="0" u="none" kern="1200" dirty="0"/>
            <a:t>810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Letteratura</a:t>
          </a:r>
          <a:r>
            <a:rPr lang="it-IT" sz="1400" b="0" i="0" kern="1200" dirty="0"/>
            <a:t> americana</a:t>
          </a:r>
          <a:r>
            <a:rPr lang="it-IT" sz="1400" b="0" i="0" u="none" kern="1200" dirty="0"/>
            <a:t> in lingua inglese</a:t>
          </a:r>
          <a:endParaRPr lang="it-IT" sz="1400" kern="1200" dirty="0"/>
        </a:p>
      </dgm:t>
    </dgm:pt>
    <dgm:pt modelId="{62E2066B-19C4-42B3-867D-7B64ACE215FA}" type="parTrans" cxnId="{C25FC25A-AC91-4A29-9F34-196C33ED5A13}">
      <dgm:prSet/>
      <dgm:spPr/>
      <dgm:t>
        <a:bodyPr/>
        <a:lstStyle/>
        <a:p>
          <a:endParaRPr lang="it-IT"/>
        </a:p>
      </dgm:t>
    </dgm:pt>
    <dgm:pt modelId="{847C1417-DE7D-40BF-8F0F-D1467FD2748C}" type="sibTrans" cxnId="{C25FC25A-AC91-4A29-9F34-196C33ED5A13}">
      <dgm:prSet/>
      <dgm:spPr/>
      <dgm:t>
        <a:bodyPr/>
        <a:lstStyle/>
        <a:p>
          <a:endParaRPr lang="it-IT"/>
        </a:p>
      </dgm:t>
    </dgm:pt>
    <dgm:pt modelId="{FAEE308B-F64C-4103-B3C3-18EBDE87FC4F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820 Letteratura in lingua inglese e anglosassone</a:t>
          </a:r>
        </a:p>
      </dgm:t>
    </dgm:pt>
    <dgm:pt modelId="{3A7F86A3-D923-46C8-9A7E-2CAEA5651874}" type="parTrans" cxnId="{56034AC5-EE2A-4874-8D82-2C62D7339865}">
      <dgm:prSet/>
      <dgm:spPr/>
      <dgm:t>
        <a:bodyPr/>
        <a:lstStyle/>
        <a:p>
          <a:endParaRPr lang="it-IT"/>
        </a:p>
      </dgm:t>
    </dgm:pt>
    <dgm:pt modelId="{0822B0C0-C32E-48D8-B157-48FDED977AF3}" type="sibTrans" cxnId="{56034AC5-EE2A-4874-8D82-2C62D7339865}">
      <dgm:prSet/>
      <dgm:spPr/>
      <dgm:t>
        <a:bodyPr/>
        <a:lstStyle/>
        <a:p>
          <a:endParaRPr lang="it-IT"/>
        </a:p>
      </dgm:t>
    </dgm:pt>
    <dgm:pt modelId="{CF3963BD-86F4-42E3-A900-BB8D3744EE51}">
      <dgm:prSet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830 Letterature nelle lingue germaniche. </a:t>
          </a:r>
          <a:r>
            <a:rPr lang="it-IT" b="0" i="0" dirty="0"/>
            <a:t>Letteratura tedesca</a:t>
          </a:r>
          <a:endParaRPr lang="it-IT" b="0" i="0" u="none" dirty="0"/>
        </a:p>
      </dgm:t>
    </dgm:pt>
    <dgm:pt modelId="{C5FE0D02-643D-4A52-B9BF-EDCAAF81066C}" type="parTrans" cxnId="{08A5A516-0D2C-4999-8311-902F80DDC375}">
      <dgm:prSet/>
      <dgm:spPr/>
      <dgm:t>
        <a:bodyPr/>
        <a:lstStyle/>
        <a:p>
          <a:endParaRPr lang="it-IT"/>
        </a:p>
      </dgm:t>
    </dgm:pt>
    <dgm:pt modelId="{BD52BBCD-8F3A-4772-AE88-543C15511B70}" type="sibTrans" cxnId="{08A5A516-0D2C-4999-8311-902F80DDC375}">
      <dgm:prSet/>
      <dgm:spPr/>
      <dgm:t>
        <a:bodyPr/>
        <a:lstStyle/>
        <a:p>
          <a:endParaRPr lang="it-IT"/>
        </a:p>
      </dgm:t>
    </dgm:pt>
    <dgm:pt modelId="{2AB2D404-800E-40DD-AA55-B084B7337D9E}">
      <dgm:prSet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840 Letterature nelle lingue romanze. </a:t>
          </a:r>
          <a:r>
            <a:rPr lang="it-IT" b="0" i="0" dirty="0"/>
            <a:t>Letteratura francese</a:t>
          </a:r>
          <a:endParaRPr lang="it-IT" b="0" i="0" u="none" dirty="0"/>
        </a:p>
      </dgm:t>
    </dgm:pt>
    <dgm:pt modelId="{EA906944-3EF9-471F-AF0B-1C9A304930C6}" type="parTrans" cxnId="{23A75987-931A-4ABE-B778-B3A08F35481E}">
      <dgm:prSet/>
      <dgm:spPr/>
      <dgm:t>
        <a:bodyPr/>
        <a:lstStyle/>
        <a:p>
          <a:endParaRPr lang="it-IT"/>
        </a:p>
      </dgm:t>
    </dgm:pt>
    <dgm:pt modelId="{3EB0EF84-EED0-49AA-8A2F-FF804441462C}" type="sibTrans" cxnId="{23A75987-931A-4ABE-B778-B3A08F35481E}">
      <dgm:prSet/>
      <dgm:spPr/>
      <dgm:t>
        <a:bodyPr/>
        <a:lstStyle/>
        <a:p>
          <a:endParaRPr lang="it-IT"/>
        </a:p>
      </dgm:t>
    </dgm:pt>
    <dgm:pt modelId="{70981FA6-1D6D-47E3-93E5-3FD336FA4F6E}">
      <dgm:prSet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850 Letterature in lingua </a:t>
          </a:r>
          <a:r>
            <a:rPr lang="it-IT" b="0" i="0" dirty="0"/>
            <a:t>italiana</a:t>
          </a:r>
          <a:r>
            <a:rPr lang="it-IT" b="0" i="0" u="none" dirty="0"/>
            <a:t>, </a:t>
          </a:r>
          <a:r>
            <a:rPr lang="it-IT" b="0" i="0" dirty="0"/>
            <a:t>rumena</a:t>
          </a:r>
          <a:r>
            <a:rPr lang="it-IT" b="0" i="0" u="none" dirty="0"/>
            <a:t> e affini</a:t>
          </a:r>
        </a:p>
      </dgm:t>
    </dgm:pt>
    <dgm:pt modelId="{ED145DC3-7F50-4BB7-B6AF-E8ECC25D4C7C}" type="parTrans" cxnId="{1564D9A9-2FF5-492D-85AB-E3DD50A253BC}">
      <dgm:prSet/>
      <dgm:spPr/>
      <dgm:t>
        <a:bodyPr/>
        <a:lstStyle/>
        <a:p>
          <a:endParaRPr lang="it-IT"/>
        </a:p>
      </dgm:t>
    </dgm:pt>
    <dgm:pt modelId="{283C4CD8-D053-4676-8E42-2A795A1B488B}" type="sibTrans" cxnId="{1564D9A9-2FF5-492D-85AB-E3DD50A253BC}">
      <dgm:prSet/>
      <dgm:spPr/>
      <dgm:t>
        <a:bodyPr/>
        <a:lstStyle/>
        <a:p>
          <a:endParaRPr lang="it-IT"/>
        </a:p>
      </dgm:t>
    </dgm:pt>
    <dgm:pt modelId="{F9145B9F-BA7F-486C-BF63-D11EDBFBE91E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sz="1400" b="0" i="0" u="none" kern="1200" dirty="0"/>
            <a:t>860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lingua </a:t>
          </a:r>
          <a:r>
            <a:rPr lang="it-IT" sz="1400" b="0" i="0" kern="1200" dirty="0"/>
            <a:t>spagnola</a:t>
          </a:r>
          <a:r>
            <a:rPr lang="it-IT" sz="1400" b="0" i="0" u="none" kern="1200" dirty="0"/>
            <a:t> e </a:t>
          </a:r>
          <a:r>
            <a:rPr lang="it-IT" sz="1400" b="0" i="0" kern="1200" dirty="0"/>
            <a:t>portoghese</a:t>
          </a:r>
          <a:endParaRPr lang="it-IT" sz="1400" b="0" i="0" u="none" kern="1200" dirty="0"/>
        </a:p>
      </dgm:t>
    </dgm:pt>
    <dgm:pt modelId="{D9098E94-2F45-4D9B-9B2C-C0ED1087FC98}" type="parTrans" cxnId="{C76B192B-561F-4D6A-B33D-EC5814F8B5D2}">
      <dgm:prSet/>
      <dgm:spPr/>
      <dgm:t>
        <a:bodyPr/>
        <a:lstStyle/>
        <a:p>
          <a:endParaRPr lang="it-IT"/>
        </a:p>
      </dgm:t>
    </dgm:pt>
    <dgm:pt modelId="{88F30377-98B0-45B0-8448-CC44C40620B0}" type="sibTrans" cxnId="{C76B192B-561F-4D6A-B33D-EC5814F8B5D2}">
      <dgm:prSet/>
      <dgm:spPr/>
      <dgm:t>
        <a:bodyPr/>
        <a:lstStyle/>
        <a:p>
          <a:endParaRPr lang="it-IT"/>
        </a:p>
      </dgm:t>
    </dgm:pt>
    <dgm:pt modelId="{E5D6FFE5-CC56-440D-B32E-B6CA82CA859C}">
      <dgm:prSet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b="0" i="0" u="none" dirty="0"/>
            <a:t>870 Letterature nelle lingue italiche. </a:t>
          </a:r>
          <a:r>
            <a:rPr lang="it-IT" b="0" i="0" dirty="0"/>
            <a:t>Letteratura latina</a:t>
          </a:r>
          <a:endParaRPr lang="it-IT" b="0" i="0" u="none" dirty="0"/>
        </a:p>
      </dgm:t>
    </dgm:pt>
    <dgm:pt modelId="{091A3EDC-A046-4901-B1F3-B16321424FA0}" type="parTrans" cxnId="{8154A710-9D65-4C31-B1FB-9318ED8B626B}">
      <dgm:prSet/>
      <dgm:spPr/>
      <dgm:t>
        <a:bodyPr/>
        <a:lstStyle/>
        <a:p>
          <a:endParaRPr lang="it-IT"/>
        </a:p>
      </dgm:t>
    </dgm:pt>
    <dgm:pt modelId="{0ADCC576-DB67-4861-A54F-8EB6CA13F540}" type="sibTrans" cxnId="{8154A710-9D65-4C31-B1FB-9318ED8B626B}">
      <dgm:prSet/>
      <dgm:spPr/>
      <dgm:t>
        <a:bodyPr/>
        <a:lstStyle/>
        <a:p>
          <a:endParaRPr lang="it-IT"/>
        </a:p>
      </dgm:t>
    </dgm:pt>
    <dgm:pt modelId="{05C60DAD-13EE-40F1-8D72-054B4F628CFD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sz="1400" b="0" i="0" u="none" kern="1200" dirty="0"/>
            <a:t>880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kern="1200" dirty="0"/>
            <a:t> nelle lingue elleniche</a:t>
          </a:r>
          <a:r>
            <a:rPr lang="it-IT" sz="1400" b="0" i="0" u="none" kern="1200" dirty="0"/>
            <a:t>. Letteratura greca classica</a:t>
          </a:r>
        </a:p>
      </dgm:t>
    </dgm:pt>
    <dgm:pt modelId="{8C8F9CE4-4498-40AB-978C-D32693043C4A}" type="parTrans" cxnId="{368871B9-731B-4973-882B-5C7027931EC9}">
      <dgm:prSet/>
      <dgm:spPr/>
      <dgm:t>
        <a:bodyPr/>
        <a:lstStyle/>
        <a:p>
          <a:endParaRPr lang="it-IT"/>
        </a:p>
      </dgm:t>
    </dgm:pt>
    <dgm:pt modelId="{3543DA75-50A5-4007-96BE-E8763F2676F9}" type="sibTrans" cxnId="{368871B9-731B-4973-882B-5C7027931EC9}">
      <dgm:prSet/>
      <dgm:spPr/>
      <dgm:t>
        <a:bodyPr/>
        <a:lstStyle/>
        <a:p>
          <a:endParaRPr lang="it-IT"/>
        </a:p>
      </dgm:t>
    </dgm:pt>
    <dgm:pt modelId="{BFD72F66-B56B-4F9B-B577-873515070E88}">
      <dgm:prSet custT="1"/>
      <dgm:spPr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it-IT" sz="1400" b="0" i="0" u="none" kern="1200" dirty="0"/>
            <a:t>890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altre lingue</a:t>
          </a:r>
        </a:p>
      </dgm:t>
    </dgm:pt>
    <dgm:pt modelId="{1DC5C2F6-43A8-4364-8918-1C8303AD8139}" type="parTrans" cxnId="{CA16B312-F7DC-4BB4-AA9D-57841E8D7637}">
      <dgm:prSet/>
      <dgm:spPr/>
      <dgm:t>
        <a:bodyPr/>
        <a:lstStyle/>
        <a:p>
          <a:endParaRPr lang="it-IT"/>
        </a:p>
      </dgm:t>
    </dgm:pt>
    <dgm:pt modelId="{7124F501-03A9-43B2-AA6D-4B31F68D9C37}" type="sibTrans" cxnId="{CA16B312-F7DC-4BB4-AA9D-57841E8D7637}">
      <dgm:prSet/>
      <dgm:spPr/>
      <dgm:t>
        <a:bodyPr/>
        <a:lstStyle/>
        <a:p>
          <a:endParaRPr lang="it-IT"/>
        </a:p>
      </dgm:t>
    </dgm:pt>
    <dgm:pt modelId="{533D3A4A-E335-4297-8A38-DAC1E8077F62}" type="pres">
      <dgm:prSet presAssocID="{22955611-9E12-417A-AC18-979F23947F7F}" presName="linear" presStyleCnt="0">
        <dgm:presLayoutVars>
          <dgm:animLvl val="lvl"/>
          <dgm:resizeHandles val="exact"/>
        </dgm:presLayoutVars>
      </dgm:prSet>
      <dgm:spPr/>
    </dgm:pt>
    <dgm:pt modelId="{69B2A239-07A1-427F-8329-BB0C3992BD04}" type="pres">
      <dgm:prSet presAssocID="{42678EB4-95CA-47F7-8CA1-05A3069DB01B}" presName="parentText" presStyleLbl="node1" presStyleIdx="0" presStyleCnt="9">
        <dgm:presLayoutVars>
          <dgm:chMax val="0"/>
          <dgm:bulletEnabled val="1"/>
        </dgm:presLayoutVars>
      </dgm:prSet>
      <dgm:spPr>
        <a:xfrm>
          <a:off x="0" y="66602"/>
          <a:ext cx="6236840" cy="335790"/>
        </a:xfrm>
        <a:prstGeom prst="roundRect">
          <a:avLst/>
        </a:prstGeom>
      </dgm:spPr>
    </dgm:pt>
    <dgm:pt modelId="{C740C335-363B-4984-99AF-6436D681DE9F}" type="pres">
      <dgm:prSet presAssocID="{847C1417-DE7D-40BF-8F0F-D1467FD2748C}" presName="spacer" presStyleCnt="0"/>
      <dgm:spPr/>
    </dgm:pt>
    <dgm:pt modelId="{CB20A406-01AD-4A54-9092-39C6F73E62D2}" type="pres">
      <dgm:prSet presAssocID="{FAEE308B-F64C-4103-B3C3-18EBDE87FC4F}" presName="parentText" presStyleLbl="node1" presStyleIdx="1" presStyleCnt="9">
        <dgm:presLayoutVars>
          <dgm:chMax val="0"/>
          <dgm:bulletEnabled val="1"/>
        </dgm:presLayoutVars>
      </dgm:prSet>
      <dgm:spPr>
        <a:xfrm>
          <a:off x="0" y="442712"/>
          <a:ext cx="6236840" cy="335790"/>
        </a:xfrm>
        <a:prstGeom prst="roundRect">
          <a:avLst/>
        </a:prstGeom>
      </dgm:spPr>
    </dgm:pt>
    <dgm:pt modelId="{9EB0F67E-A644-47DF-BD26-1182DBDCF5CA}" type="pres">
      <dgm:prSet presAssocID="{0822B0C0-C32E-48D8-B157-48FDED977AF3}" presName="spacer" presStyleCnt="0"/>
      <dgm:spPr/>
    </dgm:pt>
    <dgm:pt modelId="{A3CA8464-3367-46D1-B8FC-DF8EF19D9527}" type="pres">
      <dgm:prSet presAssocID="{CF3963BD-86F4-42E3-A900-BB8D3744EE51}" presName="parentText" presStyleLbl="node1" presStyleIdx="2" presStyleCnt="9">
        <dgm:presLayoutVars>
          <dgm:chMax val="0"/>
          <dgm:bulletEnabled val="1"/>
        </dgm:presLayoutVars>
      </dgm:prSet>
      <dgm:spPr>
        <a:xfrm>
          <a:off x="0" y="818822"/>
          <a:ext cx="6236840" cy="335790"/>
        </a:xfrm>
        <a:prstGeom prst="roundRect">
          <a:avLst/>
        </a:prstGeom>
      </dgm:spPr>
    </dgm:pt>
    <dgm:pt modelId="{A13867EA-0879-41AD-8143-6AF9BFBDC056}" type="pres">
      <dgm:prSet presAssocID="{BD52BBCD-8F3A-4772-AE88-543C15511B70}" presName="spacer" presStyleCnt="0"/>
      <dgm:spPr/>
    </dgm:pt>
    <dgm:pt modelId="{E412F5D6-6EBA-411C-AD72-EBCE387A9832}" type="pres">
      <dgm:prSet presAssocID="{2AB2D404-800E-40DD-AA55-B084B7337D9E}" presName="parentText" presStyleLbl="node1" presStyleIdx="3" presStyleCnt="9">
        <dgm:presLayoutVars>
          <dgm:chMax val="0"/>
          <dgm:bulletEnabled val="1"/>
        </dgm:presLayoutVars>
      </dgm:prSet>
      <dgm:spPr>
        <a:xfrm>
          <a:off x="0" y="1194932"/>
          <a:ext cx="6236840" cy="335790"/>
        </a:xfrm>
        <a:prstGeom prst="roundRect">
          <a:avLst/>
        </a:prstGeom>
      </dgm:spPr>
    </dgm:pt>
    <dgm:pt modelId="{2965E372-48FC-437A-A147-0270392AD915}" type="pres">
      <dgm:prSet presAssocID="{3EB0EF84-EED0-49AA-8A2F-FF804441462C}" presName="spacer" presStyleCnt="0"/>
      <dgm:spPr/>
    </dgm:pt>
    <dgm:pt modelId="{2B966997-B097-4C9E-9F0D-1B0EA2F21584}" type="pres">
      <dgm:prSet presAssocID="{70981FA6-1D6D-47E3-93E5-3FD336FA4F6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71BD0AA-32F6-4D8F-ACAA-7F5B90FCD1A2}" type="pres">
      <dgm:prSet presAssocID="{283C4CD8-D053-4676-8E42-2A795A1B488B}" presName="spacer" presStyleCnt="0"/>
      <dgm:spPr/>
    </dgm:pt>
    <dgm:pt modelId="{E95CEC0A-DC45-46E4-8196-B766C394CC63}" type="pres">
      <dgm:prSet presAssocID="{F9145B9F-BA7F-486C-BF63-D11EDBFBE91E}" presName="parentText" presStyleLbl="node1" presStyleIdx="5" presStyleCnt="9">
        <dgm:presLayoutVars>
          <dgm:chMax val="0"/>
          <dgm:bulletEnabled val="1"/>
        </dgm:presLayoutVars>
      </dgm:prSet>
      <dgm:spPr>
        <a:xfrm>
          <a:off x="0" y="1947152"/>
          <a:ext cx="6236840" cy="335790"/>
        </a:xfrm>
        <a:prstGeom prst="roundRect">
          <a:avLst/>
        </a:prstGeom>
      </dgm:spPr>
    </dgm:pt>
    <dgm:pt modelId="{D9F53DEA-EA79-4D8B-A3F9-1D5E7EE3DBB0}" type="pres">
      <dgm:prSet presAssocID="{88F30377-98B0-45B0-8448-CC44C40620B0}" presName="spacer" presStyleCnt="0"/>
      <dgm:spPr/>
    </dgm:pt>
    <dgm:pt modelId="{465CCD84-5923-44A5-9204-F61F72346041}" type="pres">
      <dgm:prSet presAssocID="{E5D6FFE5-CC56-440D-B32E-B6CA82CA859C}" presName="parentText" presStyleLbl="node1" presStyleIdx="6" presStyleCnt="9">
        <dgm:presLayoutVars>
          <dgm:chMax val="0"/>
          <dgm:bulletEnabled val="1"/>
        </dgm:presLayoutVars>
      </dgm:prSet>
      <dgm:spPr>
        <a:xfrm>
          <a:off x="0" y="2323262"/>
          <a:ext cx="6236840" cy="335790"/>
        </a:xfrm>
        <a:prstGeom prst="roundRect">
          <a:avLst/>
        </a:prstGeom>
      </dgm:spPr>
    </dgm:pt>
    <dgm:pt modelId="{2FEB46F3-07AA-4D68-93D9-523849694FD5}" type="pres">
      <dgm:prSet presAssocID="{0ADCC576-DB67-4861-A54F-8EB6CA13F540}" presName="spacer" presStyleCnt="0"/>
      <dgm:spPr/>
    </dgm:pt>
    <dgm:pt modelId="{9F00169C-0F42-4535-91F2-8511F83F178A}" type="pres">
      <dgm:prSet presAssocID="{05C60DAD-13EE-40F1-8D72-054B4F628CFD}" presName="parentText" presStyleLbl="node1" presStyleIdx="7" presStyleCnt="9">
        <dgm:presLayoutVars>
          <dgm:chMax val="0"/>
          <dgm:bulletEnabled val="1"/>
        </dgm:presLayoutVars>
      </dgm:prSet>
      <dgm:spPr>
        <a:xfrm>
          <a:off x="0" y="2699372"/>
          <a:ext cx="6236840" cy="335790"/>
        </a:xfrm>
        <a:prstGeom prst="roundRect">
          <a:avLst/>
        </a:prstGeom>
      </dgm:spPr>
    </dgm:pt>
    <dgm:pt modelId="{8E9B2A3C-853D-426F-84C1-A8FEB4686499}" type="pres">
      <dgm:prSet presAssocID="{3543DA75-50A5-4007-96BE-E8763F2676F9}" presName="spacer" presStyleCnt="0"/>
      <dgm:spPr/>
    </dgm:pt>
    <dgm:pt modelId="{2BC80AB3-D579-4530-8760-E4A5B440E87B}" type="pres">
      <dgm:prSet presAssocID="{BFD72F66-B56B-4F9B-B577-873515070E88}" presName="parentText" presStyleLbl="node1" presStyleIdx="8" presStyleCnt="9">
        <dgm:presLayoutVars>
          <dgm:chMax val="0"/>
          <dgm:bulletEnabled val="1"/>
        </dgm:presLayoutVars>
      </dgm:prSet>
      <dgm:spPr>
        <a:xfrm>
          <a:off x="0" y="3075482"/>
          <a:ext cx="6236840" cy="335790"/>
        </a:xfrm>
        <a:prstGeom prst="roundRect">
          <a:avLst/>
        </a:prstGeom>
      </dgm:spPr>
    </dgm:pt>
  </dgm:ptLst>
  <dgm:cxnLst>
    <dgm:cxn modelId="{9927F70E-8448-492C-9C30-715A9F904FCE}" type="presOf" srcId="{BFD72F66-B56B-4F9B-B577-873515070E88}" destId="{2BC80AB3-D579-4530-8760-E4A5B440E87B}" srcOrd="0" destOrd="0" presId="urn:microsoft.com/office/officeart/2005/8/layout/vList2"/>
    <dgm:cxn modelId="{8154A710-9D65-4C31-B1FB-9318ED8B626B}" srcId="{22955611-9E12-417A-AC18-979F23947F7F}" destId="{E5D6FFE5-CC56-440D-B32E-B6CA82CA859C}" srcOrd="6" destOrd="0" parTransId="{091A3EDC-A046-4901-B1F3-B16321424FA0}" sibTransId="{0ADCC576-DB67-4861-A54F-8EB6CA13F540}"/>
    <dgm:cxn modelId="{CA16B312-F7DC-4BB4-AA9D-57841E8D7637}" srcId="{22955611-9E12-417A-AC18-979F23947F7F}" destId="{BFD72F66-B56B-4F9B-B577-873515070E88}" srcOrd="8" destOrd="0" parTransId="{1DC5C2F6-43A8-4364-8918-1C8303AD8139}" sibTransId="{7124F501-03A9-43B2-AA6D-4B31F68D9C37}"/>
    <dgm:cxn modelId="{08A5A516-0D2C-4999-8311-902F80DDC375}" srcId="{22955611-9E12-417A-AC18-979F23947F7F}" destId="{CF3963BD-86F4-42E3-A900-BB8D3744EE51}" srcOrd="2" destOrd="0" parTransId="{C5FE0D02-643D-4A52-B9BF-EDCAAF81066C}" sibTransId="{BD52BBCD-8F3A-4772-AE88-543C15511B70}"/>
    <dgm:cxn modelId="{64D92328-438E-4CAA-8A89-0EFBEDD87D01}" type="presOf" srcId="{CF3963BD-86F4-42E3-A900-BB8D3744EE51}" destId="{A3CA8464-3367-46D1-B8FC-DF8EF19D9527}" srcOrd="0" destOrd="0" presId="urn:microsoft.com/office/officeart/2005/8/layout/vList2"/>
    <dgm:cxn modelId="{C76B192B-561F-4D6A-B33D-EC5814F8B5D2}" srcId="{22955611-9E12-417A-AC18-979F23947F7F}" destId="{F9145B9F-BA7F-486C-BF63-D11EDBFBE91E}" srcOrd="5" destOrd="0" parTransId="{D9098E94-2F45-4D9B-9B2C-C0ED1087FC98}" sibTransId="{88F30377-98B0-45B0-8448-CC44C40620B0}"/>
    <dgm:cxn modelId="{E034462B-D578-435C-945B-22F60FD8AB54}" type="presOf" srcId="{05C60DAD-13EE-40F1-8D72-054B4F628CFD}" destId="{9F00169C-0F42-4535-91F2-8511F83F178A}" srcOrd="0" destOrd="0" presId="urn:microsoft.com/office/officeart/2005/8/layout/vList2"/>
    <dgm:cxn modelId="{E5674165-432C-4702-AFCC-AC439928A5F7}" type="presOf" srcId="{70981FA6-1D6D-47E3-93E5-3FD336FA4F6E}" destId="{2B966997-B097-4C9E-9F0D-1B0EA2F21584}" srcOrd="0" destOrd="0" presId="urn:microsoft.com/office/officeart/2005/8/layout/vList2"/>
    <dgm:cxn modelId="{75A58748-E763-4581-8583-280A9A1FCD8C}" type="presOf" srcId="{42678EB4-95CA-47F7-8CA1-05A3069DB01B}" destId="{69B2A239-07A1-427F-8329-BB0C3992BD04}" srcOrd="0" destOrd="0" presId="urn:microsoft.com/office/officeart/2005/8/layout/vList2"/>
    <dgm:cxn modelId="{FCFFD550-F4D2-4D5A-8C59-26E1411B17F1}" type="presOf" srcId="{F9145B9F-BA7F-486C-BF63-D11EDBFBE91E}" destId="{E95CEC0A-DC45-46E4-8196-B766C394CC63}" srcOrd="0" destOrd="0" presId="urn:microsoft.com/office/officeart/2005/8/layout/vList2"/>
    <dgm:cxn modelId="{C25FC25A-AC91-4A29-9F34-196C33ED5A13}" srcId="{22955611-9E12-417A-AC18-979F23947F7F}" destId="{42678EB4-95CA-47F7-8CA1-05A3069DB01B}" srcOrd="0" destOrd="0" parTransId="{62E2066B-19C4-42B3-867D-7B64ACE215FA}" sibTransId="{847C1417-DE7D-40BF-8F0F-D1467FD2748C}"/>
    <dgm:cxn modelId="{D338BE83-4CCA-498C-8F42-B53CD6566454}" type="presOf" srcId="{22955611-9E12-417A-AC18-979F23947F7F}" destId="{533D3A4A-E335-4297-8A38-DAC1E8077F62}" srcOrd="0" destOrd="0" presId="urn:microsoft.com/office/officeart/2005/8/layout/vList2"/>
    <dgm:cxn modelId="{23A75987-931A-4ABE-B778-B3A08F35481E}" srcId="{22955611-9E12-417A-AC18-979F23947F7F}" destId="{2AB2D404-800E-40DD-AA55-B084B7337D9E}" srcOrd="3" destOrd="0" parTransId="{EA906944-3EF9-471F-AF0B-1C9A304930C6}" sibTransId="{3EB0EF84-EED0-49AA-8A2F-FF804441462C}"/>
    <dgm:cxn modelId="{9286D28C-B74F-4CF2-91BA-67E996B0DAEE}" type="presOf" srcId="{E5D6FFE5-CC56-440D-B32E-B6CA82CA859C}" destId="{465CCD84-5923-44A5-9204-F61F72346041}" srcOrd="0" destOrd="0" presId="urn:microsoft.com/office/officeart/2005/8/layout/vList2"/>
    <dgm:cxn modelId="{F6716D93-E2ED-44FD-A943-B4159ED37F51}" type="presOf" srcId="{2AB2D404-800E-40DD-AA55-B084B7337D9E}" destId="{E412F5D6-6EBA-411C-AD72-EBCE387A9832}" srcOrd="0" destOrd="0" presId="urn:microsoft.com/office/officeart/2005/8/layout/vList2"/>
    <dgm:cxn modelId="{1564D9A9-2FF5-492D-85AB-E3DD50A253BC}" srcId="{22955611-9E12-417A-AC18-979F23947F7F}" destId="{70981FA6-1D6D-47E3-93E5-3FD336FA4F6E}" srcOrd="4" destOrd="0" parTransId="{ED145DC3-7F50-4BB7-B6AF-E8ECC25D4C7C}" sibTransId="{283C4CD8-D053-4676-8E42-2A795A1B488B}"/>
    <dgm:cxn modelId="{368871B9-731B-4973-882B-5C7027931EC9}" srcId="{22955611-9E12-417A-AC18-979F23947F7F}" destId="{05C60DAD-13EE-40F1-8D72-054B4F628CFD}" srcOrd="7" destOrd="0" parTransId="{8C8F9CE4-4498-40AB-978C-D32693043C4A}" sibTransId="{3543DA75-50A5-4007-96BE-E8763F2676F9}"/>
    <dgm:cxn modelId="{56034AC5-EE2A-4874-8D82-2C62D7339865}" srcId="{22955611-9E12-417A-AC18-979F23947F7F}" destId="{FAEE308B-F64C-4103-B3C3-18EBDE87FC4F}" srcOrd="1" destOrd="0" parTransId="{3A7F86A3-D923-46C8-9A7E-2CAEA5651874}" sibTransId="{0822B0C0-C32E-48D8-B157-48FDED977AF3}"/>
    <dgm:cxn modelId="{5CCBE4F4-731B-443F-A89F-5CED63100E01}" type="presOf" srcId="{FAEE308B-F64C-4103-B3C3-18EBDE87FC4F}" destId="{CB20A406-01AD-4A54-9092-39C6F73E62D2}" srcOrd="0" destOrd="0" presId="urn:microsoft.com/office/officeart/2005/8/layout/vList2"/>
    <dgm:cxn modelId="{5D28539F-9E7B-4AE2-8991-78411FDD7611}" type="presParOf" srcId="{533D3A4A-E335-4297-8A38-DAC1E8077F62}" destId="{69B2A239-07A1-427F-8329-BB0C3992BD04}" srcOrd="0" destOrd="0" presId="urn:microsoft.com/office/officeart/2005/8/layout/vList2"/>
    <dgm:cxn modelId="{1CF689CD-DDF4-43E0-B257-5DA9A117B32F}" type="presParOf" srcId="{533D3A4A-E335-4297-8A38-DAC1E8077F62}" destId="{C740C335-363B-4984-99AF-6436D681DE9F}" srcOrd="1" destOrd="0" presId="urn:microsoft.com/office/officeart/2005/8/layout/vList2"/>
    <dgm:cxn modelId="{9A33D622-30AC-4E12-BD24-CEDB3DAB8F44}" type="presParOf" srcId="{533D3A4A-E335-4297-8A38-DAC1E8077F62}" destId="{CB20A406-01AD-4A54-9092-39C6F73E62D2}" srcOrd="2" destOrd="0" presId="urn:microsoft.com/office/officeart/2005/8/layout/vList2"/>
    <dgm:cxn modelId="{AD4D240B-326B-4A0B-AAC7-6E54AECF7EBA}" type="presParOf" srcId="{533D3A4A-E335-4297-8A38-DAC1E8077F62}" destId="{9EB0F67E-A644-47DF-BD26-1182DBDCF5CA}" srcOrd="3" destOrd="0" presId="urn:microsoft.com/office/officeart/2005/8/layout/vList2"/>
    <dgm:cxn modelId="{818DCC6D-01A9-4B91-814C-0F90F90A7EA3}" type="presParOf" srcId="{533D3A4A-E335-4297-8A38-DAC1E8077F62}" destId="{A3CA8464-3367-46D1-B8FC-DF8EF19D9527}" srcOrd="4" destOrd="0" presId="urn:microsoft.com/office/officeart/2005/8/layout/vList2"/>
    <dgm:cxn modelId="{56E1ADBF-D968-4B3C-8C4A-6B22B1BFEA95}" type="presParOf" srcId="{533D3A4A-E335-4297-8A38-DAC1E8077F62}" destId="{A13867EA-0879-41AD-8143-6AF9BFBDC056}" srcOrd="5" destOrd="0" presId="urn:microsoft.com/office/officeart/2005/8/layout/vList2"/>
    <dgm:cxn modelId="{53AC4928-D8ED-4079-9F01-18E315DAAE46}" type="presParOf" srcId="{533D3A4A-E335-4297-8A38-DAC1E8077F62}" destId="{E412F5D6-6EBA-411C-AD72-EBCE387A9832}" srcOrd="6" destOrd="0" presId="urn:microsoft.com/office/officeart/2005/8/layout/vList2"/>
    <dgm:cxn modelId="{109B1A06-8B83-4CAD-BB87-D390304A65BA}" type="presParOf" srcId="{533D3A4A-E335-4297-8A38-DAC1E8077F62}" destId="{2965E372-48FC-437A-A147-0270392AD915}" srcOrd="7" destOrd="0" presId="urn:microsoft.com/office/officeart/2005/8/layout/vList2"/>
    <dgm:cxn modelId="{9E714B41-26CD-4733-B2FA-57D36107BF74}" type="presParOf" srcId="{533D3A4A-E335-4297-8A38-DAC1E8077F62}" destId="{2B966997-B097-4C9E-9F0D-1B0EA2F21584}" srcOrd="8" destOrd="0" presId="urn:microsoft.com/office/officeart/2005/8/layout/vList2"/>
    <dgm:cxn modelId="{75FB03BD-CC5D-4FBA-AA6D-5E5BD12F8D70}" type="presParOf" srcId="{533D3A4A-E335-4297-8A38-DAC1E8077F62}" destId="{C71BD0AA-32F6-4D8F-ACAA-7F5B90FCD1A2}" srcOrd="9" destOrd="0" presId="urn:microsoft.com/office/officeart/2005/8/layout/vList2"/>
    <dgm:cxn modelId="{05342FBB-58E0-4116-91AB-7175F8CA0671}" type="presParOf" srcId="{533D3A4A-E335-4297-8A38-DAC1E8077F62}" destId="{E95CEC0A-DC45-46E4-8196-B766C394CC63}" srcOrd="10" destOrd="0" presId="urn:microsoft.com/office/officeart/2005/8/layout/vList2"/>
    <dgm:cxn modelId="{CD46384D-FF77-490F-9646-B94A26AFD939}" type="presParOf" srcId="{533D3A4A-E335-4297-8A38-DAC1E8077F62}" destId="{D9F53DEA-EA79-4D8B-A3F9-1D5E7EE3DBB0}" srcOrd="11" destOrd="0" presId="urn:microsoft.com/office/officeart/2005/8/layout/vList2"/>
    <dgm:cxn modelId="{E87214F2-AED9-4DE0-B9C7-37004002C2BC}" type="presParOf" srcId="{533D3A4A-E335-4297-8A38-DAC1E8077F62}" destId="{465CCD84-5923-44A5-9204-F61F72346041}" srcOrd="12" destOrd="0" presId="urn:microsoft.com/office/officeart/2005/8/layout/vList2"/>
    <dgm:cxn modelId="{601A3CA2-1379-492D-9102-064EF546D681}" type="presParOf" srcId="{533D3A4A-E335-4297-8A38-DAC1E8077F62}" destId="{2FEB46F3-07AA-4D68-93D9-523849694FD5}" srcOrd="13" destOrd="0" presId="urn:microsoft.com/office/officeart/2005/8/layout/vList2"/>
    <dgm:cxn modelId="{335F3EFF-D026-4027-9B13-7524C9CA840B}" type="presParOf" srcId="{533D3A4A-E335-4297-8A38-DAC1E8077F62}" destId="{9F00169C-0F42-4535-91F2-8511F83F178A}" srcOrd="14" destOrd="0" presId="urn:microsoft.com/office/officeart/2005/8/layout/vList2"/>
    <dgm:cxn modelId="{D1BB3A55-4805-4DEC-901B-A4C6C3F4FB4D}" type="presParOf" srcId="{533D3A4A-E335-4297-8A38-DAC1E8077F62}" destId="{8E9B2A3C-853D-426F-84C1-A8FEB4686499}" srcOrd="15" destOrd="0" presId="urn:microsoft.com/office/officeart/2005/8/layout/vList2"/>
    <dgm:cxn modelId="{E29E87DE-4AAC-4DCF-98B9-B81D6DE98FC7}" type="presParOf" srcId="{533D3A4A-E335-4297-8A38-DAC1E8077F62}" destId="{2BC80AB3-D579-4530-8760-E4A5B440E87B}" srcOrd="1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955611-9E12-417A-AC18-979F23947F7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CEE3CE34-EAF8-4A74-9BFB-47FE297B24A8}">
      <dgm:prSet custT="1"/>
      <dgm:spPr/>
      <dgm:t>
        <a:bodyPr/>
        <a:lstStyle/>
        <a:p>
          <a:r>
            <a:rPr lang="it-IT" sz="1100" dirty="0"/>
            <a:t>850  LETTERATURA ITALIANA, SARDA, DALMATICA, ROMENA, LETTERATURE LADINE LETTERATURA ITALIANA </a:t>
          </a:r>
        </a:p>
      </dgm:t>
    </dgm:pt>
    <dgm:pt modelId="{FA7CBD1F-C339-4B33-9AFC-68F1EA748854}" type="parTrans" cxnId="{5F5139AC-2E08-4A8E-9167-5E61533F4B83}">
      <dgm:prSet/>
      <dgm:spPr/>
      <dgm:t>
        <a:bodyPr/>
        <a:lstStyle/>
        <a:p>
          <a:endParaRPr lang="it-IT"/>
        </a:p>
      </dgm:t>
    </dgm:pt>
    <dgm:pt modelId="{24D6FC21-9ACC-4CA3-B48E-1FCB8907F7B1}" type="sibTrans" cxnId="{5F5139AC-2E08-4A8E-9167-5E61533F4B83}">
      <dgm:prSet/>
      <dgm:spPr/>
      <dgm:t>
        <a:bodyPr/>
        <a:lstStyle/>
        <a:p>
          <a:endParaRPr lang="it-IT"/>
        </a:p>
      </dgm:t>
    </dgm:pt>
    <dgm:pt modelId="{D0EF70EF-3122-4F3C-B32F-1C1134CE2EEC}">
      <dgm:prSet custT="1"/>
      <dgm:spPr/>
      <dgm:t>
        <a:bodyPr/>
        <a:lstStyle/>
        <a:p>
          <a:r>
            <a:rPr lang="it-IT" sz="1100" dirty="0"/>
            <a:t>851 POESIA ITALIANA </a:t>
          </a:r>
          <a:r>
            <a:rPr lang="it-IT" sz="1100" dirty="0">
              <a:hlinkClick xmlns:r="http://schemas.openxmlformats.org/officeDocument/2006/relationships" r:id="rId1" tooltip="esplora le notizie"/>
            </a:rPr>
            <a:t> </a:t>
          </a:r>
          <a:endParaRPr lang="it-IT" sz="1100" dirty="0"/>
        </a:p>
      </dgm:t>
    </dgm:pt>
    <dgm:pt modelId="{77D72F22-DC96-4BDC-93C1-2DD68BAA7C26}" type="parTrans" cxnId="{10821DB5-2094-4618-A35B-6CBD39FA2555}">
      <dgm:prSet/>
      <dgm:spPr/>
      <dgm:t>
        <a:bodyPr/>
        <a:lstStyle/>
        <a:p>
          <a:endParaRPr lang="it-IT"/>
        </a:p>
      </dgm:t>
    </dgm:pt>
    <dgm:pt modelId="{DE4BDFB9-A2EC-4CF1-B887-952AC92631FC}" type="sibTrans" cxnId="{10821DB5-2094-4618-A35B-6CBD39FA2555}">
      <dgm:prSet/>
      <dgm:spPr/>
      <dgm:t>
        <a:bodyPr/>
        <a:lstStyle/>
        <a:p>
          <a:endParaRPr lang="it-IT"/>
        </a:p>
      </dgm:t>
    </dgm:pt>
    <dgm:pt modelId="{64674092-67C2-4EEF-B8EF-1C2BDFA6C6C7}">
      <dgm:prSet custT="1"/>
      <dgm:spPr/>
      <dgm:t>
        <a:bodyPr/>
        <a:lstStyle/>
        <a:p>
          <a:r>
            <a:rPr lang="it-IT" sz="1100" dirty="0"/>
            <a:t>852 LETTERATURA DRAMMATICA ITALIANA </a:t>
          </a:r>
        </a:p>
      </dgm:t>
    </dgm:pt>
    <dgm:pt modelId="{477E1C24-543C-4D6C-9FD9-98D2853C9228}" type="parTrans" cxnId="{38F9A2E3-5DD5-47A4-B600-2EC875B1D6BD}">
      <dgm:prSet/>
      <dgm:spPr/>
      <dgm:t>
        <a:bodyPr/>
        <a:lstStyle/>
        <a:p>
          <a:endParaRPr lang="it-IT"/>
        </a:p>
      </dgm:t>
    </dgm:pt>
    <dgm:pt modelId="{F01372C5-BDB0-4D0A-8710-61845C1A1C78}" type="sibTrans" cxnId="{38F9A2E3-5DD5-47A4-B600-2EC875B1D6BD}">
      <dgm:prSet/>
      <dgm:spPr/>
      <dgm:t>
        <a:bodyPr/>
        <a:lstStyle/>
        <a:p>
          <a:endParaRPr lang="it-IT"/>
        </a:p>
      </dgm:t>
    </dgm:pt>
    <dgm:pt modelId="{EF59BC93-2ECA-45FE-9D7C-307ED03CD180}">
      <dgm:prSet custT="1"/>
      <dgm:spPr/>
      <dgm:t>
        <a:bodyPr/>
        <a:lstStyle/>
        <a:p>
          <a:r>
            <a:rPr lang="it-IT" sz="1100" dirty="0"/>
            <a:t>853 NARRATIVA ITALIANA </a:t>
          </a:r>
          <a:r>
            <a:rPr lang="it-IT" sz="1100" dirty="0">
              <a:hlinkClick xmlns:r="http://schemas.openxmlformats.org/officeDocument/2006/relationships" r:id="rId2" tooltip="esplora le notizie"/>
            </a:rPr>
            <a:t> </a:t>
          </a:r>
          <a:endParaRPr lang="it-IT" sz="1100" dirty="0"/>
        </a:p>
      </dgm:t>
    </dgm:pt>
    <dgm:pt modelId="{7352D8B9-CE7F-4950-BD43-3C27B528D44B}" type="parTrans" cxnId="{75573DE4-6BDA-405D-88EE-478F7DDC4E43}">
      <dgm:prSet/>
      <dgm:spPr/>
      <dgm:t>
        <a:bodyPr/>
        <a:lstStyle/>
        <a:p>
          <a:endParaRPr lang="it-IT"/>
        </a:p>
      </dgm:t>
    </dgm:pt>
    <dgm:pt modelId="{5EF45E27-CF34-4314-AB78-5D7D8D8020AB}" type="sibTrans" cxnId="{75573DE4-6BDA-405D-88EE-478F7DDC4E43}">
      <dgm:prSet/>
      <dgm:spPr/>
      <dgm:t>
        <a:bodyPr/>
        <a:lstStyle/>
        <a:p>
          <a:endParaRPr lang="it-IT"/>
        </a:p>
      </dgm:t>
    </dgm:pt>
    <dgm:pt modelId="{12651363-EB8E-4E48-9B5F-FF2F1379B43A}">
      <dgm:prSet custT="1"/>
      <dgm:spPr/>
      <dgm:t>
        <a:bodyPr/>
        <a:lstStyle/>
        <a:p>
          <a:r>
            <a:rPr lang="it-IT" sz="1100" dirty="0"/>
            <a:t>854 SAGGISTICA ITALIANA </a:t>
          </a:r>
          <a:r>
            <a:rPr lang="it-IT" sz="1100" dirty="0">
              <a:hlinkClick xmlns:r="http://schemas.openxmlformats.org/officeDocument/2006/relationships" r:id="rId3" tooltip="esplora le notizie"/>
            </a:rPr>
            <a:t> </a:t>
          </a:r>
          <a:endParaRPr lang="it-IT" sz="1100" dirty="0"/>
        </a:p>
      </dgm:t>
    </dgm:pt>
    <dgm:pt modelId="{8A976842-9023-48E3-A325-B395D9EA56C1}" type="parTrans" cxnId="{BC18EA0C-5779-49FD-8609-5B4DA9A1A0B8}">
      <dgm:prSet/>
      <dgm:spPr/>
      <dgm:t>
        <a:bodyPr/>
        <a:lstStyle/>
        <a:p>
          <a:endParaRPr lang="it-IT"/>
        </a:p>
      </dgm:t>
    </dgm:pt>
    <dgm:pt modelId="{BE5CCD01-0264-4238-9BBF-9665DF640D0F}" type="sibTrans" cxnId="{BC18EA0C-5779-49FD-8609-5B4DA9A1A0B8}">
      <dgm:prSet/>
      <dgm:spPr/>
      <dgm:t>
        <a:bodyPr/>
        <a:lstStyle/>
        <a:p>
          <a:endParaRPr lang="it-IT"/>
        </a:p>
      </dgm:t>
    </dgm:pt>
    <dgm:pt modelId="{AB2D166B-9E6E-4C16-B6AC-A1FF2D56F77B}">
      <dgm:prSet custT="1"/>
      <dgm:spPr/>
      <dgm:t>
        <a:bodyPr/>
        <a:lstStyle/>
        <a:p>
          <a:r>
            <a:rPr lang="it-IT" sz="1100" dirty="0"/>
            <a:t>855 ORATORIA ITALIANA </a:t>
          </a:r>
        </a:p>
      </dgm:t>
    </dgm:pt>
    <dgm:pt modelId="{7E6A0B23-2245-47B2-B0AA-CE865A4DDD93}" type="parTrans" cxnId="{22F094C6-F444-429B-AC17-BDA8D285A275}">
      <dgm:prSet/>
      <dgm:spPr/>
      <dgm:t>
        <a:bodyPr/>
        <a:lstStyle/>
        <a:p>
          <a:endParaRPr lang="it-IT"/>
        </a:p>
      </dgm:t>
    </dgm:pt>
    <dgm:pt modelId="{DFE03C3F-3E8F-4993-8D13-0462C446F9EC}" type="sibTrans" cxnId="{22F094C6-F444-429B-AC17-BDA8D285A275}">
      <dgm:prSet/>
      <dgm:spPr/>
      <dgm:t>
        <a:bodyPr/>
        <a:lstStyle/>
        <a:p>
          <a:endParaRPr lang="it-IT"/>
        </a:p>
      </dgm:t>
    </dgm:pt>
    <dgm:pt modelId="{8552BE37-83DE-439E-88B5-6F414D0D47DE}">
      <dgm:prSet custT="1"/>
      <dgm:spPr/>
      <dgm:t>
        <a:bodyPr/>
        <a:lstStyle/>
        <a:p>
          <a:r>
            <a:rPr lang="it-IT" sz="1100" dirty="0"/>
            <a:t>856 EPISTOLOGRAFIA ITALIANA </a:t>
          </a:r>
          <a:r>
            <a:rPr lang="it-IT" sz="1100" dirty="0">
              <a:hlinkClick xmlns:r="http://schemas.openxmlformats.org/officeDocument/2006/relationships" r:id="rId4" tooltip="esplora le notizie"/>
            </a:rPr>
            <a:t> </a:t>
          </a:r>
          <a:endParaRPr lang="it-IT" sz="1100" dirty="0"/>
        </a:p>
      </dgm:t>
    </dgm:pt>
    <dgm:pt modelId="{CFF7D9CD-6AC9-4D97-AD3D-DBB4B06C0EB5}" type="parTrans" cxnId="{CE54E109-D478-446B-90D1-60CA9712C29B}">
      <dgm:prSet/>
      <dgm:spPr/>
      <dgm:t>
        <a:bodyPr/>
        <a:lstStyle/>
        <a:p>
          <a:endParaRPr lang="it-IT"/>
        </a:p>
      </dgm:t>
    </dgm:pt>
    <dgm:pt modelId="{9A05B93A-5D34-4C19-BC15-0B3E3FDDD4FE}" type="sibTrans" cxnId="{CE54E109-D478-446B-90D1-60CA9712C29B}">
      <dgm:prSet/>
      <dgm:spPr/>
      <dgm:t>
        <a:bodyPr/>
        <a:lstStyle/>
        <a:p>
          <a:endParaRPr lang="it-IT"/>
        </a:p>
      </dgm:t>
    </dgm:pt>
    <dgm:pt modelId="{00329B97-155F-49E2-ABB2-69CC2AB12768}">
      <dgm:prSet custT="1"/>
      <dgm:spPr/>
      <dgm:t>
        <a:bodyPr/>
        <a:lstStyle/>
        <a:p>
          <a:r>
            <a:rPr lang="it-IT" sz="1100" dirty="0"/>
            <a:t>857 SATIRA E UMORISMO ITALIANO </a:t>
          </a:r>
        </a:p>
      </dgm:t>
    </dgm:pt>
    <dgm:pt modelId="{90534FC7-8DBC-4204-825B-FC787E2B436D}" type="parTrans" cxnId="{8C58C942-12B4-487F-AC7D-528C57689015}">
      <dgm:prSet/>
      <dgm:spPr/>
      <dgm:t>
        <a:bodyPr/>
        <a:lstStyle/>
        <a:p>
          <a:endParaRPr lang="it-IT"/>
        </a:p>
      </dgm:t>
    </dgm:pt>
    <dgm:pt modelId="{C1A0CD98-5D2C-47D2-95CD-B11C9ED9F019}" type="sibTrans" cxnId="{8C58C942-12B4-487F-AC7D-528C57689015}">
      <dgm:prSet/>
      <dgm:spPr/>
      <dgm:t>
        <a:bodyPr/>
        <a:lstStyle/>
        <a:p>
          <a:endParaRPr lang="it-IT"/>
        </a:p>
      </dgm:t>
    </dgm:pt>
    <dgm:pt modelId="{81E21449-2659-4702-BFFA-203FE377430D}">
      <dgm:prSet custT="1"/>
      <dgm:spPr/>
      <dgm:t>
        <a:bodyPr/>
        <a:lstStyle/>
        <a:p>
          <a:r>
            <a:rPr lang="it-IT" sz="1100" dirty="0"/>
            <a:t>858 MISCELLANEA ITALIANA </a:t>
          </a:r>
          <a:r>
            <a:rPr lang="it-IT" sz="1100" dirty="0">
              <a:hlinkClick xmlns:r="http://schemas.openxmlformats.org/officeDocument/2006/relationships" r:id="rId5" tooltip="esplora le notizie"/>
            </a:rPr>
            <a:t> </a:t>
          </a:r>
          <a:endParaRPr lang="it-IT" sz="1100" dirty="0"/>
        </a:p>
      </dgm:t>
    </dgm:pt>
    <dgm:pt modelId="{C310D133-E29F-438D-AA95-333450C1B12C}" type="parTrans" cxnId="{6B1B5EA8-FE70-44B7-8481-B94F7B96D34A}">
      <dgm:prSet/>
      <dgm:spPr/>
      <dgm:t>
        <a:bodyPr/>
        <a:lstStyle/>
        <a:p>
          <a:endParaRPr lang="it-IT"/>
        </a:p>
      </dgm:t>
    </dgm:pt>
    <dgm:pt modelId="{0F52DB0D-9EEA-4B70-B196-11408EECB877}" type="sibTrans" cxnId="{6B1B5EA8-FE70-44B7-8481-B94F7B96D34A}">
      <dgm:prSet/>
      <dgm:spPr/>
      <dgm:t>
        <a:bodyPr/>
        <a:lstStyle/>
        <a:p>
          <a:endParaRPr lang="it-IT"/>
        </a:p>
      </dgm:t>
    </dgm:pt>
    <dgm:pt modelId="{A77B0371-C733-4C1A-9855-08D2F9D299C1}">
      <dgm:prSet custT="1"/>
      <dgm:spPr/>
      <dgm:t>
        <a:bodyPr/>
        <a:lstStyle/>
        <a:p>
          <a:r>
            <a:rPr lang="it-IT" sz="1100" dirty="0"/>
            <a:t>859 LETTERATURA ROMENA </a:t>
          </a:r>
        </a:p>
      </dgm:t>
    </dgm:pt>
    <dgm:pt modelId="{1D389E7B-577A-470C-BE25-CED725CF6714}" type="parTrans" cxnId="{F5EAA74E-B86D-4A25-90D5-D458DB9652A6}">
      <dgm:prSet/>
      <dgm:spPr/>
      <dgm:t>
        <a:bodyPr/>
        <a:lstStyle/>
        <a:p>
          <a:endParaRPr lang="it-IT"/>
        </a:p>
      </dgm:t>
    </dgm:pt>
    <dgm:pt modelId="{152547DC-2F06-4335-97B4-AE2F7F5876DA}" type="sibTrans" cxnId="{F5EAA74E-B86D-4A25-90D5-D458DB9652A6}">
      <dgm:prSet/>
      <dgm:spPr/>
      <dgm:t>
        <a:bodyPr/>
        <a:lstStyle/>
        <a:p>
          <a:endParaRPr lang="it-IT"/>
        </a:p>
      </dgm:t>
    </dgm:pt>
    <dgm:pt modelId="{533D3A4A-E335-4297-8A38-DAC1E8077F62}" type="pres">
      <dgm:prSet presAssocID="{22955611-9E12-417A-AC18-979F23947F7F}" presName="linear" presStyleCnt="0">
        <dgm:presLayoutVars>
          <dgm:animLvl val="lvl"/>
          <dgm:resizeHandles val="exact"/>
        </dgm:presLayoutVars>
      </dgm:prSet>
      <dgm:spPr/>
    </dgm:pt>
    <dgm:pt modelId="{14E66F70-F117-4424-9A34-5B265F658423}" type="pres">
      <dgm:prSet presAssocID="{CEE3CE34-EAF8-4A74-9BFB-47FE297B24A8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E0EDAF6-6C5B-460D-A871-0965F45A4E27}" type="pres">
      <dgm:prSet presAssocID="{24D6FC21-9ACC-4CA3-B48E-1FCB8907F7B1}" presName="spacer" presStyleCnt="0"/>
      <dgm:spPr/>
    </dgm:pt>
    <dgm:pt modelId="{C0C3D4F5-2FD4-48B9-9D6A-CB9BF857CB6C}" type="pres">
      <dgm:prSet presAssocID="{D0EF70EF-3122-4F3C-B32F-1C1134CE2EEC}" presName="parentText" presStyleLbl="node1" presStyleIdx="1" presStyleCnt="10" custLinFactNeighborX="94" custLinFactNeighborY="49089">
        <dgm:presLayoutVars>
          <dgm:chMax val="0"/>
          <dgm:bulletEnabled val="1"/>
        </dgm:presLayoutVars>
      </dgm:prSet>
      <dgm:spPr/>
    </dgm:pt>
    <dgm:pt modelId="{DCA7ECA5-AB3D-48F7-A8D5-09F513F76491}" type="pres">
      <dgm:prSet presAssocID="{DE4BDFB9-A2EC-4CF1-B887-952AC92631FC}" presName="spacer" presStyleCnt="0"/>
      <dgm:spPr/>
    </dgm:pt>
    <dgm:pt modelId="{D20E6B42-514D-4436-863C-D072275A2D13}" type="pres">
      <dgm:prSet presAssocID="{64674092-67C2-4EEF-B8EF-1C2BDFA6C6C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11D0205A-4CF4-48DA-ADC5-FD08B7D6CBE4}" type="pres">
      <dgm:prSet presAssocID="{F01372C5-BDB0-4D0A-8710-61845C1A1C78}" presName="spacer" presStyleCnt="0"/>
      <dgm:spPr/>
    </dgm:pt>
    <dgm:pt modelId="{C5206449-9BF8-4683-BB64-26E94450CFDF}" type="pres">
      <dgm:prSet presAssocID="{EF59BC93-2ECA-45FE-9D7C-307ED03CD18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797C5A5-F7E9-41E3-BEE3-DAD67DA80209}" type="pres">
      <dgm:prSet presAssocID="{5EF45E27-CF34-4314-AB78-5D7D8D8020AB}" presName="spacer" presStyleCnt="0"/>
      <dgm:spPr/>
    </dgm:pt>
    <dgm:pt modelId="{9C8C2E80-B37E-491A-9F5E-741BE799C48D}" type="pres">
      <dgm:prSet presAssocID="{12651363-EB8E-4E48-9B5F-FF2F1379B43A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9BA5ED7A-5E96-4753-9553-BE5C00CEDE80}" type="pres">
      <dgm:prSet presAssocID="{BE5CCD01-0264-4238-9BBF-9665DF640D0F}" presName="spacer" presStyleCnt="0"/>
      <dgm:spPr/>
    </dgm:pt>
    <dgm:pt modelId="{368A3DAD-D0C8-49F7-8C7B-05E67F17C33E}" type="pres">
      <dgm:prSet presAssocID="{AB2D166B-9E6E-4C16-B6AC-A1FF2D56F77B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BEC18D7-10C8-4FAC-BE5C-AD096A744067}" type="pres">
      <dgm:prSet presAssocID="{DFE03C3F-3E8F-4993-8D13-0462C446F9EC}" presName="spacer" presStyleCnt="0"/>
      <dgm:spPr/>
    </dgm:pt>
    <dgm:pt modelId="{0E623CA9-4EF0-4462-9E61-2D02D676F2FC}" type="pres">
      <dgm:prSet presAssocID="{8552BE37-83DE-439E-88B5-6F414D0D47D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B27B8BDE-9FBE-4354-BF71-080D1E01433C}" type="pres">
      <dgm:prSet presAssocID="{9A05B93A-5D34-4C19-BC15-0B3E3FDDD4FE}" presName="spacer" presStyleCnt="0"/>
      <dgm:spPr/>
    </dgm:pt>
    <dgm:pt modelId="{5527ACC6-09DD-472C-9633-FB6E6134ADFF}" type="pres">
      <dgm:prSet presAssocID="{00329B97-155F-49E2-ABB2-69CC2AB1276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CAAD8D3-0804-4D2F-8317-F1628BA9D7AB}" type="pres">
      <dgm:prSet presAssocID="{C1A0CD98-5D2C-47D2-95CD-B11C9ED9F019}" presName="spacer" presStyleCnt="0"/>
      <dgm:spPr/>
    </dgm:pt>
    <dgm:pt modelId="{F1D65DFF-86E4-4AC4-A900-81B871471256}" type="pres">
      <dgm:prSet presAssocID="{81E21449-2659-4702-BFFA-203FE377430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7497FE8-7CC7-4944-9BF8-B96A39E77794}" type="pres">
      <dgm:prSet presAssocID="{0F52DB0D-9EEA-4B70-B196-11408EECB877}" presName="spacer" presStyleCnt="0"/>
      <dgm:spPr/>
    </dgm:pt>
    <dgm:pt modelId="{00C6CB3F-E32A-4487-814C-A60F5B1976CA}" type="pres">
      <dgm:prSet presAssocID="{A77B0371-C733-4C1A-9855-08D2F9D299C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A72DB102-CB3A-4574-892C-D7E99B7C08A7}" type="presOf" srcId="{D0EF70EF-3122-4F3C-B32F-1C1134CE2EEC}" destId="{C0C3D4F5-2FD4-48B9-9D6A-CB9BF857CB6C}" srcOrd="0" destOrd="0" presId="urn:microsoft.com/office/officeart/2005/8/layout/vList2"/>
    <dgm:cxn modelId="{CE54E109-D478-446B-90D1-60CA9712C29B}" srcId="{22955611-9E12-417A-AC18-979F23947F7F}" destId="{8552BE37-83DE-439E-88B5-6F414D0D47DE}" srcOrd="6" destOrd="0" parTransId="{CFF7D9CD-6AC9-4D97-AD3D-DBB4B06C0EB5}" sibTransId="{9A05B93A-5D34-4C19-BC15-0B3E3FDDD4FE}"/>
    <dgm:cxn modelId="{BC18EA0C-5779-49FD-8609-5B4DA9A1A0B8}" srcId="{22955611-9E12-417A-AC18-979F23947F7F}" destId="{12651363-EB8E-4E48-9B5F-FF2F1379B43A}" srcOrd="4" destOrd="0" parTransId="{8A976842-9023-48E3-A325-B395D9EA56C1}" sibTransId="{BE5CCD01-0264-4238-9BBF-9665DF640D0F}"/>
    <dgm:cxn modelId="{4D150B1F-54B9-49A1-9308-1C3A3EE4BA88}" type="presOf" srcId="{AB2D166B-9E6E-4C16-B6AC-A1FF2D56F77B}" destId="{368A3DAD-D0C8-49F7-8C7B-05E67F17C33E}" srcOrd="0" destOrd="0" presId="urn:microsoft.com/office/officeart/2005/8/layout/vList2"/>
    <dgm:cxn modelId="{BE8C0526-45E6-4BDF-BBB5-6347E211120E}" type="presOf" srcId="{64674092-67C2-4EEF-B8EF-1C2BDFA6C6C7}" destId="{D20E6B42-514D-4436-863C-D072275A2D13}" srcOrd="0" destOrd="0" presId="urn:microsoft.com/office/officeart/2005/8/layout/vList2"/>
    <dgm:cxn modelId="{049A1529-3F04-420E-A825-84C636547D82}" type="presOf" srcId="{8552BE37-83DE-439E-88B5-6F414D0D47DE}" destId="{0E623CA9-4EF0-4462-9E61-2D02D676F2FC}" srcOrd="0" destOrd="0" presId="urn:microsoft.com/office/officeart/2005/8/layout/vList2"/>
    <dgm:cxn modelId="{8C58C942-12B4-487F-AC7D-528C57689015}" srcId="{22955611-9E12-417A-AC18-979F23947F7F}" destId="{00329B97-155F-49E2-ABB2-69CC2AB12768}" srcOrd="7" destOrd="0" parTransId="{90534FC7-8DBC-4204-825B-FC787E2B436D}" sibTransId="{C1A0CD98-5D2C-47D2-95CD-B11C9ED9F019}"/>
    <dgm:cxn modelId="{F5EAA74E-B86D-4A25-90D5-D458DB9652A6}" srcId="{22955611-9E12-417A-AC18-979F23947F7F}" destId="{A77B0371-C733-4C1A-9855-08D2F9D299C1}" srcOrd="9" destOrd="0" parTransId="{1D389E7B-577A-470C-BE25-CED725CF6714}" sibTransId="{152547DC-2F06-4335-97B4-AE2F7F5876DA}"/>
    <dgm:cxn modelId="{0A6CFF75-0777-42AE-8690-978FF97221D6}" type="presOf" srcId="{12651363-EB8E-4E48-9B5F-FF2F1379B43A}" destId="{9C8C2E80-B37E-491A-9F5E-741BE799C48D}" srcOrd="0" destOrd="0" presId="urn:microsoft.com/office/officeart/2005/8/layout/vList2"/>
    <dgm:cxn modelId="{C802F181-0118-488E-BCF0-0E628B5E816B}" type="presOf" srcId="{00329B97-155F-49E2-ABB2-69CC2AB12768}" destId="{5527ACC6-09DD-472C-9633-FB6E6134ADFF}" srcOrd="0" destOrd="0" presId="urn:microsoft.com/office/officeart/2005/8/layout/vList2"/>
    <dgm:cxn modelId="{D338BE83-4CCA-498C-8F42-B53CD6566454}" type="presOf" srcId="{22955611-9E12-417A-AC18-979F23947F7F}" destId="{533D3A4A-E335-4297-8A38-DAC1E8077F62}" srcOrd="0" destOrd="0" presId="urn:microsoft.com/office/officeart/2005/8/layout/vList2"/>
    <dgm:cxn modelId="{2DD2978E-7E29-41DB-8D25-E24E9760C476}" type="presOf" srcId="{CEE3CE34-EAF8-4A74-9BFB-47FE297B24A8}" destId="{14E66F70-F117-4424-9A34-5B265F658423}" srcOrd="0" destOrd="0" presId="urn:microsoft.com/office/officeart/2005/8/layout/vList2"/>
    <dgm:cxn modelId="{6B1B5EA8-FE70-44B7-8481-B94F7B96D34A}" srcId="{22955611-9E12-417A-AC18-979F23947F7F}" destId="{81E21449-2659-4702-BFFA-203FE377430D}" srcOrd="8" destOrd="0" parTransId="{C310D133-E29F-438D-AA95-333450C1B12C}" sibTransId="{0F52DB0D-9EEA-4B70-B196-11408EECB877}"/>
    <dgm:cxn modelId="{5F5139AC-2E08-4A8E-9167-5E61533F4B83}" srcId="{22955611-9E12-417A-AC18-979F23947F7F}" destId="{CEE3CE34-EAF8-4A74-9BFB-47FE297B24A8}" srcOrd="0" destOrd="0" parTransId="{FA7CBD1F-C339-4B33-9AFC-68F1EA748854}" sibTransId="{24D6FC21-9ACC-4CA3-B48E-1FCB8907F7B1}"/>
    <dgm:cxn modelId="{1691E1B3-FEC5-4615-87CD-F028EC398C4E}" type="presOf" srcId="{81E21449-2659-4702-BFFA-203FE377430D}" destId="{F1D65DFF-86E4-4AC4-A900-81B871471256}" srcOrd="0" destOrd="0" presId="urn:microsoft.com/office/officeart/2005/8/layout/vList2"/>
    <dgm:cxn modelId="{10821DB5-2094-4618-A35B-6CBD39FA2555}" srcId="{22955611-9E12-417A-AC18-979F23947F7F}" destId="{D0EF70EF-3122-4F3C-B32F-1C1134CE2EEC}" srcOrd="1" destOrd="0" parTransId="{77D72F22-DC96-4BDC-93C1-2DD68BAA7C26}" sibTransId="{DE4BDFB9-A2EC-4CF1-B887-952AC92631FC}"/>
    <dgm:cxn modelId="{22F094C6-F444-429B-AC17-BDA8D285A275}" srcId="{22955611-9E12-417A-AC18-979F23947F7F}" destId="{AB2D166B-9E6E-4C16-B6AC-A1FF2D56F77B}" srcOrd="5" destOrd="0" parTransId="{7E6A0B23-2245-47B2-B0AA-CE865A4DDD93}" sibTransId="{DFE03C3F-3E8F-4993-8D13-0462C446F9EC}"/>
    <dgm:cxn modelId="{772A77CD-7C74-4D4E-997F-C211C00348F4}" type="presOf" srcId="{EF59BC93-2ECA-45FE-9D7C-307ED03CD180}" destId="{C5206449-9BF8-4683-BB64-26E94450CFDF}" srcOrd="0" destOrd="0" presId="urn:microsoft.com/office/officeart/2005/8/layout/vList2"/>
    <dgm:cxn modelId="{591D03D8-7795-4BB5-85D1-2707828654DF}" type="presOf" srcId="{A77B0371-C733-4C1A-9855-08D2F9D299C1}" destId="{00C6CB3F-E32A-4487-814C-A60F5B1976CA}" srcOrd="0" destOrd="0" presId="urn:microsoft.com/office/officeart/2005/8/layout/vList2"/>
    <dgm:cxn modelId="{38F9A2E3-5DD5-47A4-B600-2EC875B1D6BD}" srcId="{22955611-9E12-417A-AC18-979F23947F7F}" destId="{64674092-67C2-4EEF-B8EF-1C2BDFA6C6C7}" srcOrd="2" destOrd="0" parTransId="{477E1C24-543C-4D6C-9FD9-98D2853C9228}" sibTransId="{F01372C5-BDB0-4D0A-8710-61845C1A1C78}"/>
    <dgm:cxn modelId="{75573DE4-6BDA-405D-88EE-478F7DDC4E43}" srcId="{22955611-9E12-417A-AC18-979F23947F7F}" destId="{EF59BC93-2ECA-45FE-9D7C-307ED03CD180}" srcOrd="3" destOrd="0" parTransId="{7352D8B9-CE7F-4950-BD43-3C27B528D44B}" sibTransId="{5EF45E27-CF34-4314-AB78-5D7D8D8020AB}"/>
    <dgm:cxn modelId="{C679B919-84C6-4004-A63B-C167B2A6FFBA}" type="presParOf" srcId="{533D3A4A-E335-4297-8A38-DAC1E8077F62}" destId="{14E66F70-F117-4424-9A34-5B265F658423}" srcOrd="0" destOrd="0" presId="urn:microsoft.com/office/officeart/2005/8/layout/vList2"/>
    <dgm:cxn modelId="{AC23F0D2-DBB1-4D36-94E6-C84B6EAEC35D}" type="presParOf" srcId="{533D3A4A-E335-4297-8A38-DAC1E8077F62}" destId="{BE0EDAF6-6C5B-460D-A871-0965F45A4E27}" srcOrd="1" destOrd="0" presId="urn:microsoft.com/office/officeart/2005/8/layout/vList2"/>
    <dgm:cxn modelId="{C56EEF02-AEE9-4F40-888C-E79FF1AB8D6E}" type="presParOf" srcId="{533D3A4A-E335-4297-8A38-DAC1E8077F62}" destId="{C0C3D4F5-2FD4-48B9-9D6A-CB9BF857CB6C}" srcOrd="2" destOrd="0" presId="urn:microsoft.com/office/officeart/2005/8/layout/vList2"/>
    <dgm:cxn modelId="{ADBC954C-00FB-4050-8552-65765616FA2D}" type="presParOf" srcId="{533D3A4A-E335-4297-8A38-DAC1E8077F62}" destId="{DCA7ECA5-AB3D-48F7-A8D5-09F513F76491}" srcOrd="3" destOrd="0" presId="urn:microsoft.com/office/officeart/2005/8/layout/vList2"/>
    <dgm:cxn modelId="{DE2D7D06-3089-4629-9AE7-4F34C13F469B}" type="presParOf" srcId="{533D3A4A-E335-4297-8A38-DAC1E8077F62}" destId="{D20E6B42-514D-4436-863C-D072275A2D13}" srcOrd="4" destOrd="0" presId="urn:microsoft.com/office/officeart/2005/8/layout/vList2"/>
    <dgm:cxn modelId="{5AD63A4D-5430-40CB-8FCD-4C4A97AC4502}" type="presParOf" srcId="{533D3A4A-E335-4297-8A38-DAC1E8077F62}" destId="{11D0205A-4CF4-48DA-ADC5-FD08B7D6CBE4}" srcOrd="5" destOrd="0" presId="urn:microsoft.com/office/officeart/2005/8/layout/vList2"/>
    <dgm:cxn modelId="{3E88ACE2-5BD6-4B0D-8CA2-CB17565C4DF3}" type="presParOf" srcId="{533D3A4A-E335-4297-8A38-DAC1E8077F62}" destId="{C5206449-9BF8-4683-BB64-26E94450CFDF}" srcOrd="6" destOrd="0" presId="urn:microsoft.com/office/officeart/2005/8/layout/vList2"/>
    <dgm:cxn modelId="{5EDB1330-1402-409E-A4F0-BB323DF9816E}" type="presParOf" srcId="{533D3A4A-E335-4297-8A38-DAC1E8077F62}" destId="{6797C5A5-F7E9-41E3-BEE3-DAD67DA80209}" srcOrd="7" destOrd="0" presId="urn:microsoft.com/office/officeart/2005/8/layout/vList2"/>
    <dgm:cxn modelId="{B391B758-897E-4088-A724-28EB0CCF22B0}" type="presParOf" srcId="{533D3A4A-E335-4297-8A38-DAC1E8077F62}" destId="{9C8C2E80-B37E-491A-9F5E-741BE799C48D}" srcOrd="8" destOrd="0" presId="urn:microsoft.com/office/officeart/2005/8/layout/vList2"/>
    <dgm:cxn modelId="{771D4B14-0DD3-4986-A4B8-940F77BFE7EC}" type="presParOf" srcId="{533D3A4A-E335-4297-8A38-DAC1E8077F62}" destId="{9BA5ED7A-5E96-4753-9553-BE5C00CEDE80}" srcOrd="9" destOrd="0" presId="urn:microsoft.com/office/officeart/2005/8/layout/vList2"/>
    <dgm:cxn modelId="{F4286204-F3F7-45C4-B502-27FBB3FA0EED}" type="presParOf" srcId="{533D3A4A-E335-4297-8A38-DAC1E8077F62}" destId="{368A3DAD-D0C8-49F7-8C7B-05E67F17C33E}" srcOrd="10" destOrd="0" presId="urn:microsoft.com/office/officeart/2005/8/layout/vList2"/>
    <dgm:cxn modelId="{7A60409E-C59E-44F7-939F-135E6A61AF03}" type="presParOf" srcId="{533D3A4A-E335-4297-8A38-DAC1E8077F62}" destId="{9BEC18D7-10C8-4FAC-BE5C-AD096A744067}" srcOrd="11" destOrd="0" presId="urn:microsoft.com/office/officeart/2005/8/layout/vList2"/>
    <dgm:cxn modelId="{8DDAB530-63AB-4F0A-AD48-327391F32B25}" type="presParOf" srcId="{533D3A4A-E335-4297-8A38-DAC1E8077F62}" destId="{0E623CA9-4EF0-4462-9E61-2D02D676F2FC}" srcOrd="12" destOrd="0" presId="urn:microsoft.com/office/officeart/2005/8/layout/vList2"/>
    <dgm:cxn modelId="{8581FAE2-FBD7-49E7-8F96-BF067337A2F9}" type="presParOf" srcId="{533D3A4A-E335-4297-8A38-DAC1E8077F62}" destId="{B27B8BDE-9FBE-4354-BF71-080D1E01433C}" srcOrd="13" destOrd="0" presId="urn:microsoft.com/office/officeart/2005/8/layout/vList2"/>
    <dgm:cxn modelId="{A492417A-3FBC-4470-B0C3-1F93888A831F}" type="presParOf" srcId="{533D3A4A-E335-4297-8A38-DAC1E8077F62}" destId="{5527ACC6-09DD-472C-9633-FB6E6134ADFF}" srcOrd="14" destOrd="0" presId="urn:microsoft.com/office/officeart/2005/8/layout/vList2"/>
    <dgm:cxn modelId="{6F8ABD86-DC1B-48C3-B4DD-48BDDD922712}" type="presParOf" srcId="{533D3A4A-E335-4297-8A38-DAC1E8077F62}" destId="{CCAAD8D3-0804-4D2F-8317-F1628BA9D7AB}" srcOrd="15" destOrd="0" presId="urn:microsoft.com/office/officeart/2005/8/layout/vList2"/>
    <dgm:cxn modelId="{0D49FAF1-5BA2-43DB-808E-56ED7123C752}" type="presParOf" srcId="{533D3A4A-E335-4297-8A38-DAC1E8077F62}" destId="{F1D65DFF-86E4-4AC4-A900-81B871471256}" srcOrd="16" destOrd="0" presId="urn:microsoft.com/office/officeart/2005/8/layout/vList2"/>
    <dgm:cxn modelId="{F98C2D7A-FC77-48DE-B53B-542693CBDEF4}" type="presParOf" srcId="{533D3A4A-E335-4297-8A38-DAC1E8077F62}" destId="{47497FE8-7CC7-4944-9BF8-B96A39E77794}" srcOrd="17" destOrd="0" presId="urn:microsoft.com/office/officeart/2005/8/layout/vList2"/>
    <dgm:cxn modelId="{4B3D2183-28DB-4F3E-AC5F-2E864264E873}" type="presParOf" srcId="{533D3A4A-E335-4297-8A38-DAC1E8077F62}" destId="{00C6CB3F-E32A-4487-814C-A60F5B1976CA}" srcOrd="1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A239-07A1-427F-8329-BB0C3992BD04}">
      <dsp:nvSpPr>
        <dsp:cNvPr id="0" name=""/>
        <dsp:cNvSpPr/>
      </dsp:nvSpPr>
      <dsp:spPr>
        <a:xfrm>
          <a:off x="0" y="6660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210 Religione naturale</a:t>
          </a:r>
        </a:p>
      </dsp:txBody>
      <dsp:txXfrm>
        <a:off x="16392" y="82994"/>
        <a:ext cx="6204056" cy="303006"/>
      </dsp:txXfrm>
    </dsp:sp>
    <dsp:sp modelId="{B3CD250E-40DC-41C3-9AB5-D1EAE8333560}">
      <dsp:nvSpPr>
        <dsp:cNvPr id="0" name=""/>
        <dsp:cNvSpPr/>
      </dsp:nvSpPr>
      <dsp:spPr>
        <a:xfrm>
          <a:off x="0" y="44271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220 Bibbia</a:t>
          </a:r>
        </a:p>
      </dsp:txBody>
      <dsp:txXfrm>
        <a:off x="16392" y="459104"/>
        <a:ext cx="6204056" cy="303006"/>
      </dsp:txXfrm>
    </dsp:sp>
    <dsp:sp modelId="{9C6F4848-F5E2-4F9C-A0F3-C63DC441929F}">
      <dsp:nvSpPr>
        <dsp:cNvPr id="0" name=""/>
        <dsp:cNvSpPr/>
      </dsp:nvSpPr>
      <dsp:spPr>
        <a:xfrm>
          <a:off x="0" y="81882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230 Teologia cristiana, teologia dottrinale cristiana</a:t>
          </a:r>
        </a:p>
      </dsp:txBody>
      <dsp:txXfrm>
        <a:off x="16392" y="835214"/>
        <a:ext cx="6204056" cy="303006"/>
      </dsp:txXfrm>
    </dsp:sp>
    <dsp:sp modelId="{17328A13-DF33-44B2-8815-D5E02FA0F029}">
      <dsp:nvSpPr>
        <dsp:cNvPr id="0" name=""/>
        <dsp:cNvSpPr/>
      </dsp:nvSpPr>
      <dsp:spPr>
        <a:xfrm>
          <a:off x="0" y="119493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240 Teologia morale e devozionale cristiana</a:t>
          </a:r>
        </a:p>
      </dsp:txBody>
      <dsp:txXfrm>
        <a:off x="16392" y="1211324"/>
        <a:ext cx="6204056" cy="303006"/>
      </dsp:txXfrm>
    </dsp:sp>
    <dsp:sp modelId="{E775DA65-41E2-4A42-9029-8C72FFA238CD}">
      <dsp:nvSpPr>
        <dsp:cNvPr id="0" name=""/>
        <dsp:cNvSpPr/>
      </dsp:nvSpPr>
      <dsp:spPr>
        <a:xfrm>
          <a:off x="0" y="157104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250 Chiesa cristiana e comunità. Ordini religiosi cristiani</a:t>
          </a:r>
        </a:p>
      </dsp:txBody>
      <dsp:txXfrm>
        <a:off x="16392" y="1587434"/>
        <a:ext cx="6204056" cy="303006"/>
      </dsp:txXfrm>
    </dsp:sp>
    <dsp:sp modelId="{4DCB70DC-152E-4342-91F8-0B25C5E4791A}">
      <dsp:nvSpPr>
        <dsp:cNvPr id="0" name=""/>
        <dsp:cNvSpPr/>
      </dsp:nvSpPr>
      <dsp:spPr>
        <a:xfrm>
          <a:off x="0" y="194715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260 Teologia cristiana sociale ed ecclesiastica</a:t>
          </a:r>
        </a:p>
      </dsp:txBody>
      <dsp:txXfrm>
        <a:off x="16392" y="1963544"/>
        <a:ext cx="6204056" cy="303006"/>
      </dsp:txXfrm>
    </dsp:sp>
    <dsp:sp modelId="{B2B2C98E-0FB2-4F9F-83C0-DF89434D7629}">
      <dsp:nvSpPr>
        <dsp:cNvPr id="0" name=""/>
        <dsp:cNvSpPr/>
      </dsp:nvSpPr>
      <dsp:spPr>
        <a:xfrm>
          <a:off x="0" y="232326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270 Storia e geografia della chiesa cristiana organizzata</a:t>
          </a:r>
        </a:p>
      </dsp:txBody>
      <dsp:txXfrm>
        <a:off x="16392" y="2339654"/>
        <a:ext cx="6204056" cy="303006"/>
      </dsp:txXfrm>
    </dsp:sp>
    <dsp:sp modelId="{734F98BC-4250-45B1-A892-99F7A0477079}">
      <dsp:nvSpPr>
        <dsp:cNvPr id="0" name=""/>
        <dsp:cNvSpPr/>
      </dsp:nvSpPr>
      <dsp:spPr>
        <a:xfrm>
          <a:off x="0" y="269937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280 Confessioni e sette della Chiesa cristiana</a:t>
          </a:r>
        </a:p>
      </dsp:txBody>
      <dsp:txXfrm>
        <a:off x="16392" y="2715764"/>
        <a:ext cx="6204056" cy="303006"/>
      </dsp:txXfrm>
    </dsp:sp>
    <dsp:sp modelId="{7407A8FA-9755-44D7-B6A7-F6632B606182}">
      <dsp:nvSpPr>
        <dsp:cNvPr id="0" name=""/>
        <dsp:cNvSpPr/>
      </dsp:nvSpPr>
      <dsp:spPr>
        <a:xfrm>
          <a:off x="0" y="3075482"/>
          <a:ext cx="6236840" cy="335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290 Altre religioni e religione comparata</a:t>
          </a:r>
        </a:p>
      </dsp:txBody>
      <dsp:txXfrm>
        <a:off x="16392" y="3091874"/>
        <a:ext cx="6204056" cy="30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A239-07A1-427F-8329-BB0C3992BD04}">
      <dsp:nvSpPr>
        <dsp:cNvPr id="0" name=""/>
        <dsp:cNvSpPr/>
      </dsp:nvSpPr>
      <dsp:spPr>
        <a:xfrm>
          <a:off x="0" y="6660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kern="1200" dirty="0"/>
            <a:t>610 </a:t>
          </a:r>
          <a:r>
            <a:rPr lang="it-IT" sz="1400" b="0" i="0" kern="1200" dirty="0"/>
            <a:t>Medicina</a:t>
          </a:r>
          <a:r>
            <a:rPr lang="it-IT" sz="1400" b="0" i="0" u="none" kern="1200" dirty="0"/>
            <a:t> e salute</a:t>
          </a:r>
          <a:endParaRPr lang="it-IT" sz="1400" kern="1200" dirty="0"/>
        </a:p>
      </dsp:txBody>
      <dsp:txXfrm>
        <a:off x="16392" y="82994"/>
        <a:ext cx="6204056" cy="303006"/>
      </dsp:txXfrm>
    </dsp:sp>
    <dsp:sp modelId="{8650C841-CEE1-404A-A97B-AECC256829CF}">
      <dsp:nvSpPr>
        <dsp:cNvPr id="0" name=""/>
        <dsp:cNvSpPr/>
      </dsp:nvSpPr>
      <dsp:spPr>
        <a:xfrm>
          <a:off x="0" y="44271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620 </a:t>
          </a:r>
          <a:r>
            <a:rPr lang="it-IT" sz="1400" b="0" i="0" kern="1200" dirty="0"/>
            <a:t>Ingegneri</a:t>
          </a:r>
          <a:r>
            <a:rPr lang="it-IT" sz="1400" b="0" i="0" u="none" kern="1200" dirty="0"/>
            <a:t> e attività affini</a:t>
          </a:r>
        </a:p>
      </dsp:txBody>
      <dsp:txXfrm>
        <a:off x="16392" y="459104"/>
        <a:ext cx="6204056" cy="303006"/>
      </dsp:txXfrm>
    </dsp:sp>
    <dsp:sp modelId="{D2381EA4-758B-4B80-9AEE-698326FA56BF}">
      <dsp:nvSpPr>
        <dsp:cNvPr id="0" name=""/>
        <dsp:cNvSpPr/>
      </dsp:nvSpPr>
      <dsp:spPr>
        <a:xfrm>
          <a:off x="0" y="81882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630 </a:t>
          </a:r>
          <a:r>
            <a:rPr lang="it-IT" sz="1400" b="0" i="0" kern="1200" dirty="0"/>
            <a:t>Agricoltura</a:t>
          </a:r>
          <a:r>
            <a:rPr lang="it-IT" sz="1400" b="0" i="0" u="none" kern="1200" dirty="0"/>
            <a:t> e tecniche connesse</a:t>
          </a:r>
        </a:p>
      </dsp:txBody>
      <dsp:txXfrm>
        <a:off x="16392" y="835214"/>
        <a:ext cx="6204056" cy="303006"/>
      </dsp:txXfrm>
    </dsp:sp>
    <dsp:sp modelId="{6D4BCEDA-0C2D-4816-A310-3A099430794F}">
      <dsp:nvSpPr>
        <dsp:cNvPr id="0" name=""/>
        <dsp:cNvSpPr/>
      </dsp:nvSpPr>
      <dsp:spPr>
        <a:xfrm>
          <a:off x="0" y="119493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640 Gestione della </a:t>
          </a:r>
          <a:r>
            <a:rPr lang="it-IT" sz="1400" b="0" i="0" kern="1200" dirty="0"/>
            <a:t>casa</a:t>
          </a:r>
          <a:r>
            <a:rPr lang="it-IT" sz="1400" b="0" i="0" u="none" kern="1200" dirty="0"/>
            <a:t> e della </a:t>
          </a:r>
          <a:r>
            <a:rPr lang="it-IT" sz="1400" b="0" i="0" kern="1200" dirty="0"/>
            <a:t>famiglia</a:t>
          </a:r>
          <a:endParaRPr lang="it-IT" sz="1400" b="0" i="0" u="none" kern="1200" dirty="0"/>
        </a:p>
      </dsp:txBody>
      <dsp:txXfrm>
        <a:off x="16392" y="1211324"/>
        <a:ext cx="6204056" cy="303006"/>
      </dsp:txXfrm>
    </dsp:sp>
    <dsp:sp modelId="{127DEB03-0A4D-4565-8107-288DDC1D1C6D}">
      <dsp:nvSpPr>
        <dsp:cNvPr id="0" name=""/>
        <dsp:cNvSpPr/>
      </dsp:nvSpPr>
      <dsp:spPr>
        <a:xfrm>
          <a:off x="0" y="157104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650 </a:t>
          </a:r>
          <a:r>
            <a:rPr lang="it-IT" sz="1400" b="0" i="0" kern="1200" dirty="0"/>
            <a:t>Direzione aziendale</a:t>
          </a:r>
          <a:r>
            <a:rPr lang="it-IT" sz="1400" b="0" i="0" u="none" kern="1200" dirty="0"/>
            <a:t> e servizi ausiliari</a:t>
          </a:r>
        </a:p>
      </dsp:txBody>
      <dsp:txXfrm>
        <a:off x="16392" y="1587434"/>
        <a:ext cx="6204056" cy="303006"/>
      </dsp:txXfrm>
    </dsp:sp>
    <dsp:sp modelId="{2997CF5B-8134-438E-B6E8-1BB69BFAFA68}">
      <dsp:nvSpPr>
        <dsp:cNvPr id="0" name=""/>
        <dsp:cNvSpPr/>
      </dsp:nvSpPr>
      <dsp:spPr>
        <a:xfrm>
          <a:off x="0" y="194715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660 </a:t>
          </a:r>
          <a:r>
            <a:rPr lang="it-IT" sz="1400" b="0" i="0" kern="1200" dirty="0"/>
            <a:t>Tecnologie chimiche</a:t>
          </a:r>
          <a:r>
            <a:rPr lang="it-IT" sz="1400" b="0" i="0" u="none" kern="1200" dirty="0"/>
            <a:t> e affini</a:t>
          </a:r>
        </a:p>
      </dsp:txBody>
      <dsp:txXfrm>
        <a:off x="16392" y="1963544"/>
        <a:ext cx="6204056" cy="303006"/>
      </dsp:txXfrm>
    </dsp:sp>
    <dsp:sp modelId="{25BAE5E2-9E3B-4063-88E2-CD42652B4376}">
      <dsp:nvSpPr>
        <dsp:cNvPr id="0" name=""/>
        <dsp:cNvSpPr/>
      </dsp:nvSpPr>
      <dsp:spPr>
        <a:xfrm>
          <a:off x="0" y="232326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/>
            <a:t>670 Manifatture</a:t>
          </a:r>
        </a:p>
      </dsp:txBody>
      <dsp:txXfrm>
        <a:off x="16392" y="2339654"/>
        <a:ext cx="6204056" cy="303006"/>
      </dsp:txXfrm>
    </dsp:sp>
    <dsp:sp modelId="{BAFC60E7-D829-4F98-92AF-529A913BB36D}">
      <dsp:nvSpPr>
        <dsp:cNvPr id="0" name=""/>
        <dsp:cNvSpPr/>
      </dsp:nvSpPr>
      <dsp:spPr>
        <a:xfrm>
          <a:off x="0" y="269937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/>
            <a:t>680 Manifattura di prodotti per usi specifici</a:t>
          </a:r>
        </a:p>
      </dsp:txBody>
      <dsp:txXfrm>
        <a:off x="16392" y="2715764"/>
        <a:ext cx="6204056" cy="303006"/>
      </dsp:txXfrm>
    </dsp:sp>
    <dsp:sp modelId="{5997F387-495D-4742-A343-020B7CC05BEF}">
      <dsp:nvSpPr>
        <dsp:cNvPr id="0" name=""/>
        <dsp:cNvSpPr/>
      </dsp:nvSpPr>
      <dsp:spPr>
        <a:xfrm>
          <a:off x="0" y="3075482"/>
          <a:ext cx="623684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690 </a:t>
          </a:r>
          <a:r>
            <a:rPr lang="it-IT" sz="1400" b="0" i="0" kern="1200" dirty="0"/>
            <a:t>Edilizia</a:t>
          </a:r>
          <a:endParaRPr lang="it-IT" sz="1400" b="0" i="0" u="none" kern="1200" dirty="0"/>
        </a:p>
      </dsp:txBody>
      <dsp:txXfrm>
        <a:off x="16392" y="3091874"/>
        <a:ext cx="6204056" cy="303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A239-07A1-427F-8329-BB0C3992BD04}">
      <dsp:nvSpPr>
        <dsp:cNvPr id="0" name=""/>
        <dsp:cNvSpPr/>
      </dsp:nvSpPr>
      <dsp:spPr>
        <a:xfrm>
          <a:off x="0" y="6660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kern="1200" dirty="0"/>
            <a:t>810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Letteratura</a:t>
          </a:r>
          <a:r>
            <a:rPr lang="it-IT" sz="1400" b="0" i="0" kern="1200" dirty="0"/>
            <a:t> americana</a:t>
          </a:r>
          <a:r>
            <a:rPr lang="it-IT" sz="1400" b="0" i="0" u="none" kern="1200" dirty="0"/>
            <a:t> in lingua inglese</a:t>
          </a:r>
          <a:endParaRPr lang="it-IT" sz="1400" kern="1200" dirty="0"/>
        </a:p>
      </dsp:txBody>
      <dsp:txXfrm>
        <a:off x="16392" y="82994"/>
        <a:ext cx="6204056" cy="303006"/>
      </dsp:txXfrm>
    </dsp:sp>
    <dsp:sp modelId="{CB20A406-01AD-4A54-9092-39C6F73E62D2}">
      <dsp:nvSpPr>
        <dsp:cNvPr id="0" name=""/>
        <dsp:cNvSpPr/>
      </dsp:nvSpPr>
      <dsp:spPr>
        <a:xfrm>
          <a:off x="0" y="44271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820 Letteratura in lingua inglese e anglosassone</a:t>
          </a:r>
        </a:p>
      </dsp:txBody>
      <dsp:txXfrm>
        <a:off x="16392" y="459104"/>
        <a:ext cx="6204056" cy="303006"/>
      </dsp:txXfrm>
    </dsp:sp>
    <dsp:sp modelId="{A3CA8464-3367-46D1-B8FC-DF8EF19D9527}">
      <dsp:nvSpPr>
        <dsp:cNvPr id="0" name=""/>
        <dsp:cNvSpPr/>
      </dsp:nvSpPr>
      <dsp:spPr>
        <a:xfrm>
          <a:off x="0" y="81882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830 Letterature nelle lingue germaniche. </a:t>
          </a:r>
          <a:r>
            <a:rPr lang="it-IT" sz="1400" b="0" i="0" kern="1200" dirty="0"/>
            <a:t>Letteratura tedesca</a:t>
          </a:r>
          <a:endParaRPr lang="it-IT" sz="1400" b="0" i="0" u="none" kern="1200" dirty="0"/>
        </a:p>
      </dsp:txBody>
      <dsp:txXfrm>
        <a:off x="16392" y="835214"/>
        <a:ext cx="6204056" cy="303006"/>
      </dsp:txXfrm>
    </dsp:sp>
    <dsp:sp modelId="{E412F5D6-6EBA-411C-AD72-EBCE387A9832}">
      <dsp:nvSpPr>
        <dsp:cNvPr id="0" name=""/>
        <dsp:cNvSpPr/>
      </dsp:nvSpPr>
      <dsp:spPr>
        <a:xfrm>
          <a:off x="0" y="119493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840 Letterature nelle lingue romanze. </a:t>
          </a:r>
          <a:r>
            <a:rPr lang="it-IT" sz="1400" b="0" i="0" kern="1200" dirty="0"/>
            <a:t>Letteratura francese</a:t>
          </a:r>
          <a:endParaRPr lang="it-IT" sz="1400" b="0" i="0" u="none" kern="1200" dirty="0"/>
        </a:p>
      </dsp:txBody>
      <dsp:txXfrm>
        <a:off x="16392" y="1211324"/>
        <a:ext cx="6204056" cy="303006"/>
      </dsp:txXfrm>
    </dsp:sp>
    <dsp:sp modelId="{2B966997-B097-4C9E-9F0D-1B0EA2F21584}">
      <dsp:nvSpPr>
        <dsp:cNvPr id="0" name=""/>
        <dsp:cNvSpPr/>
      </dsp:nvSpPr>
      <dsp:spPr>
        <a:xfrm>
          <a:off x="0" y="157104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850 Letterature in lingua </a:t>
          </a:r>
          <a:r>
            <a:rPr lang="it-IT" sz="1400" b="0" i="0" kern="1200" dirty="0"/>
            <a:t>italiana</a:t>
          </a:r>
          <a:r>
            <a:rPr lang="it-IT" sz="1400" b="0" i="0" u="none" kern="1200" dirty="0"/>
            <a:t>, </a:t>
          </a:r>
          <a:r>
            <a:rPr lang="it-IT" sz="1400" b="0" i="0" kern="1200" dirty="0"/>
            <a:t>rumena</a:t>
          </a:r>
          <a:r>
            <a:rPr lang="it-IT" sz="1400" b="0" i="0" u="none" kern="1200" dirty="0"/>
            <a:t> e affini</a:t>
          </a:r>
        </a:p>
      </dsp:txBody>
      <dsp:txXfrm>
        <a:off x="16392" y="1587434"/>
        <a:ext cx="6204056" cy="303006"/>
      </dsp:txXfrm>
    </dsp:sp>
    <dsp:sp modelId="{E95CEC0A-DC45-46E4-8196-B766C394CC63}">
      <dsp:nvSpPr>
        <dsp:cNvPr id="0" name=""/>
        <dsp:cNvSpPr/>
      </dsp:nvSpPr>
      <dsp:spPr>
        <a:xfrm>
          <a:off x="0" y="194715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860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lingua </a:t>
          </a:r>
          <a:r>
            <a:rPr lang="it-IT" sz="1400" b="0" i="0" kern="1200" dirty="0"/>
            <a:t>spagnola</a:t>
          </a:r>
          <a:r>
            <a:rPr lang="it-IT" sz="1400" b="0" i="0" u="none" kern="1200" dirty="0"/>
            <a:t> e </a:t>
          </a:r>
          <a:r>
            <a:rPr lang="it-IT" sz="1400" b="0" i="0" kern="1200" dirty="0"/>
            <a:t>portoghese</a:t>
          </a:r>
          <a:endParaRPr lang="it-IT" sz="1400" b="0" i="0" u="none" kern="1200" dirty="0"/>
        </a:p>
      </dsp:txBody>
      <dsp:txXfrm>
        <a:off x="16392" y="1963544"/>
        <a:ext cx="6204056" cy="303006"/>
      </dsp:txXfrm>
    </dsp:sp>
    <dsp:sp modelId="{465CCD84-5923-44A5-9204-F61F72346041}">
      <dsp:nvSpPr>
        <dsp:cNvPr id="0" name=""/>
        <dsp:cNvSpPr/>
      </dsp:nvSpPr>
      <dsp:spPr>
        <a:xfrm>
          <a:off x="0" y="232326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870 Letterature nelle lingue italiche. </a:t>
          </a:r>
          <a:r>
            <a:rPr lang="it-IT" sz="1400" b="0" i="0" kern="1200" dirty="0"/>
            <a:t>Letteratura latina</a:t>
          </a:r>
          <a:endParaRPr lang="it-IT" sz="1400" b="0" i="0" u="none" kern="1200" dirty="0"/>
        </a:p>
      </dsp:txBody>
      <dsp:txXfrm>
        <a:off x="16392" y="2339654"/>
        <a:ext cx="6204056" cy="303006"/>
      </dsp:txXfrm>
    </dsp:sp>
    <dsp:sp modelId="{9F00169C-0F42-4535-91F2-8511F83F178A}">
      <dsp:nvSpPr>
        <dsp:cNvPr id="0" name=""/>
        <dsp:cNvSpPr/>
      </dsp:nvSpPr>
      <dsp:spPr>
        <a:xfrm>
          <a:off x="0" y="269937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880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kern="1200" dirty="0"/>
            <a:t> nelle lingue elleniche</a:t>
          </a:r>
          <a:r>
            <a:rPr lang="it-IT" sz="1400" b="0" i="0" u="none" kern="1200" dirty="0"/>
            <a:t>. Letteratura greca classica</a:t>
          </a:r>
        </a:p>
      </dsp:txBody>
      <dsp:txXfrm>
        <a:off x="16392" y="2715764"/>
        <a:ext cx="6204056" cy="303006"/>
      </dsp:txXfrm>
    </dsp:sp>
    <dsp:sp modelId="{2BC80AB3-D579-4530-8760-E4A5B440E87B}">
      <dsp:nvSpPr>
        <dsp:cNvPr id="0" name=""/>
        <dsp:cNvSpPr/>
      </dsp:nvSpPr>
      <dsp:spPr>
        <a:xfrm>
          <a:off x="0" y="3075482"/>
          <a:ext cx="6236840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890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altre lingue</a:t>
          </a:r>
        </a:p>
      </dsp:txBody>
      <dsp:txXfrm>
        <a:off x="16392" y="3091874"/>
        <a:ext cx="6204056" cy="303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A239-07A1-427F-8329-BB0C3992BD04}">
      <dsp:nvSpPr>
        <dsp:cNvPr id="0" name=""/>
        <dsp:cNvSpPr/>
      </dsp:nvSpPr>
      <dsp:spPr>
        <a:xfrm>
          <a:off x="0" y="6660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u="none" kern="1200" dirty="0"/>
            <a:t>810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Letteratura</a:t>
          </a:r>
          <a:r>
            <a:rPr lang="it-IT" sz="1400" b="0" i="0" kern="1200" dirty="0"/>
            <a:t> americana</a:t>
          </a:r>
          <a:r>
            <a:rPr lang="it-IT" sz="1400" b="0" i="0" u="none" kern="1200" dirty="0"/>
            <a:t> in lingua inglese</a:t>
          </a:r>
          <a:endParaRPr lang="it-IT" sz="1400" kern="1200" dirty="0"/>
        </a:p>
      </dsp:txBody>
      <dsp:txXfrm>
        <a:off x="16392" y="82994"/>
        <a:ext cx="5730038" cy="303006"/>
      </dsp:txXfrm>
    </dsp:sp>
    <dsp:sp modelId="{CB20A406-01AD-4A54-9092-39C6F73E62D2}">
      <dsp:nvSpPr>
        <dsp:cNvPr id="0" name=""/>
        <dsp:cNvSpPr/>
      </dsp:nvSpPr>
      <dsp:spPr>
        <a:xfrm>
          <a:off x="0" y="44271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820 Letteratura in lingua inglese e anglosassone</a:t>
          </a:r>
        </a:p>
      </dsp:txBody>
      <dsp:txXfrm>
        <a:off x="16392" y="459104"/>
        <a:ext cx="5730038" cy="303006"/>
      </dsp:txXfrm>
    </dsp:sp>
    <dsp:sp modelId="{A3CA8464-3367-46D1-B8FC-DF8EF19D9527}">
      <dsp:nvSpPr>
        <dsp:cNvPr id="0" name=""/>
        <dsp:cNvSpPr/>
      </dsp:nvSpPr>
      <dsp:spPr>
        <a:xfrm>
          <a:off x="0" y="81882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830 Letterature nelle lingue germaniche. </a:t>
          </a:r>
          <a:r>
            <a:rPr lang="it-IT" sz="1400" b="0" i="0" kern="1200" dirty="0"/>
            <a:t>Letteratura tedesca</a:t>
          </a:r>
          <a:endParaRPr lang="it-IT" sz="1400" b="0" i="0" u="none" kern="1200" dirty="0"/>
        </a:p>
      </dsp:txBody>
      <dsp:txXfrm>
        <a:off x="16392" y="835214"/>
        <a:ext cx="5730038" cy="303006"/>
      </dsp:txXfrm>
    </dsp:sp>
    <dsp:sp modelId="{E412F5D6-6EBA-411C-AD72-EBCE387A9832}">
      <dsp:nvSpPr>
        <dsp:cNvPr id="0" name=""/>
        <dsp:cNvSpPr/>
      </dsp:nvSpPr>
      <dsp:spPr>
        <a:xfrm>
          <a:off x="0" y="119493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840 Letterature nelle lingue romanze. </a:t>
          </a:r>
          <a:r>
            <a:rPr lang="it-IT" sz="1400" b="0" i="0" kern="1200" dirty="0"/>
            <a:t>Letteratura francese</a:t>
          </a:r>
          <a:endParaRPr lang="it-IT" sz="1400" b="0" i="0" u="none" kern="1200" dirty="0"/>
        </a:p>
      </dsp:txBody>
      <dsp:txXfrm>
        <a:off x="16392" y="1211324"/>
        <a:ext cx="5730038" cy="303006"/>
      </dsp:txXfrm>
    </dsp:sp>
    <dsp:sp modelId="{2B966997-B097-4C9E-9F0D-1B0EA2F21584}">
      <dsp:nvSpPr>
        <dsp:cNvPr id="0" name=""/>
        <dsp:cNvSpPr/>
      </dsp:nvSpPr>
      <dsp:spPr>
        <a:xfrm>
          <a:off x="0" y="1571042"/>
          <a:ext cx="5762822" cy="33579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850 Letterature in lingua </a:t>
          </a:r>
          <a:r>
            <a:rPr lang="it-IT" sz="1400" b="0" i="0" kern="1200" dirty="0"/>
            <a:t>italiana</a:t>
          </a:r>
          <a:r>
            <a:rPr lang="it-IT" sz="1400" b="0" i="0" u="none" kern="1200" dirty="0"/>
            <a:t>, </a:t>
          </a:r>
          <a:r>
            <a:rPr lang="it-IT" sz="1400" b="0" i="0" kern="1200" dirty="0"/>
            <a:t>rumena</a:t>
          </a:r>
          <a:r>
            <a:rPr lang="it-IT" sz="1400" b="0" i="0" u="none" kern="1200" dirty="0"/>
            <a:t> e affini</a:t>
          </a:r>
        </a:p>
      </dsp:txBody>
      <dsp:txXfrm>
        <a:off x="16392" y="1587434"/>
        <a:ext cx="5730038" cy="303006"/>
      </dsp:txXfrm>
    </dsp:sp>
    <dsp:sp modelId="{E95CEC0A-DC45-46E4-8196-B766C394CC63}">
      <dsp:nvSpPr>
        <dsp:cNvPr id="0" name=""/>
        <dsp:cNvSpPr/>
      </dsp:nvSpPr>
      <dsp:spPr>
        <a:xfrm>
          <a:off x="0" y="194715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860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lingua </a:t>
          </a:r>
          <a:r>
            <a:rPr lang="it-IT" sz="1400" b="0" i="0" kern="1200" dirty="0"/>
            <a:t>spagnola</a:t>
          </a:r>
          <a:r>
            <a:rPr lang="it-IT" sz="1400" b="0" i="0" u="none" kern="1200" dirty="0"/>
            <a:t> e </a:t>
          </a:r>
          <a:r>
            <a:rPr lang="it-IT" sz="1400" b="0" i="0" kern="1200" dirty="0"/>
            <a:t>portoghese</a:t>
          </a:r>
          <a:endParaRPr lang="it-IT" sz="1400" b="0" i="0" u="none" kern="1200" dirty="0"/>
        </a:p>
      </dsp:txBody>
      <dsp:txXfrm>
        <a:off x="16392" y="1963544"/>
        <a:ext cx="5730038" cy="303006"/>
      </dsp:txXfrm>
    </dsp:sp>
    <dsp:sp modelId="{465CCD84-5923-44A5-9204-F61F72346041}">
      <dsp:nvSpPr>
        <dsp:cNvPr id="0" name=""/>
        <dsp:cNvSpPr/>
      </dsp:nvSpPr>
      <dsp:spPr>
        <a:xfrm>
          <a:off x="0" y="232326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870 Letterature nelle lingue italiche. </a:t>
          </a:r>
          <a:r>
            <a:rPr lang="it-IT" sz="1400" b="0" i="0" kern="1200" dirty="0"/>
            <a:t>Letteratura latina</a:t>
          </a:r>
          <a:endParaRPr lang="it-IT" sz="1400" b="0" i="0" u="none" kern="1200" dirty="0"/>
        </a:p>
      </dsp:txBody>
      <dsp:txXfrm>
        <a:off x="16392" y="2339654"/>
        <a:ext cx="5730038" cy="303006"/>
      </dsp:txXfrm>
    </dsp:sp>
    <dsp:sp modelId="{9F00169C-0F42-4535-91F2-8511F83F178A}">
      <dsp:nvSpPr>
        <dsp:cNvPr id="0" name=""/>
        <dsp:cNvSpPr/>
      </dsp:nvSpPr>
      <dsp:spPr>
        <a:xfrm>
          <a:off x="0" y="269937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880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kern="1200" dirty="0"/>
            <a:t> nelle lingue elleniche</a:t>
          </a:r>
          <a:r>
            <a:rPr lang="it-IT" sz="1400" b="0" i="0" u="none" kern="1200" dirty="0"/>
            <a:t>. Letteratura greca classica</a:t>
          </a:r>
        </a:p>
      </dsp:txBody>
      <dsp:txXfrm>
        <a:off x="16392" y="2715764"/>
        <a:ext cx="5730038" cy="303006"/>
      </dsp:txXfrm>
    </dsp:sp>
    <dsp:sp modelId="{2BC80AB3-D579-4530-8760-E4A5B440E87B}">
      <dsp:nvSpPr>
        <dsp:cNvPr id="0" name=""/>
        <dsp:cNvSpPr/>
      </dsp:nvSpPr>
      <dsp:spPr>
        <a:xfrm>
          <a:off x="0" y="3075482"/>
          <a:ext cx="5762822" cy="335790"/>
        </a:xfrm>
        <a:prstGeom prst="roundRect">
          <a:avLst/>
        </a:prstGeom>
        <a:solidFill>
          <a:srgbClr val="B8003D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0" i="0" u="none" kern="1200" dirty="0"/>
            <a:t>890 </a:t>
          </a:r>
          <a:r>
            <a:rPr lang="it-IT" sz="1400" b="0" i="0" u="none" kern="120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Letterature</a:t>
          </a:r>
          <a:r>
            <a:rPr lang="it-IT" sz="1400" b="0" i="0" u="none" kern="1200" dirty="0"/>
            <a:t> in altre lingue</a:t>
          </a:r>
        </a:p>
      </dsp:txBody>
      <dsp:txXfrm>
        <a:off x="16392" y="3091874"/>
        <a:ext cx="5730038" cy="303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66F70-F117-4424-9A34-5B265F658423}">
      <dsp:nvSpPr>
        <dsp:cNvPr id="0" name=""/>
        <dsp:cNvSpPr/>
      </dsp:nvSpPr>
      <dsp:spPr>
        <a:xfrm>
          <a:off x="0" y="1086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850  LETTERATURA ITALIANA, SARDA, DALMATICA, ROMENA, LETTERATURE LADINE LETTERATURA ITALIANA </a:t>
          </a:r>
        </a:p>
      </dsp:txBody>
      <dsp:txXfrm>
        <a:off x="23841" y="24927"/>
        <a:ext cx="3552718" cy="440701"/>
      </dsp:txXfrm>
    </dsp:sp>
    <dsp:sp modelId="{C0C3D4F5-2FD4-48B9-9D6A-CB9BF857CB6C}">
      <dsp:nvSpPr>
        <dsp:cNvPr id="0" name=""/>
        <dsp:cNvSpPr/>
      </dsp:nvSpPr>
      <dsp:spPr>
        <a:xfrm>
          <a:off x="0" y="506703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851 POESIA ITALIANA </a:t>
          </a:r>
          <a:r>
            <a:rPr lang="it-IT" sz="1100" kern="1200" dirty="0">
              <a:hlinkClick xmlns:r="http://schemas.openxmlformats.org/officeDocument/2006/relationships" r:id="rId1" tooltip="esplora le notizie"/>
            </a:rPr>
            <a:t> </a:t>
          </a:r>
          <a:endParaRPr lang="it-IT" sz="1100" kern="1200" dirty="0"/>
        </a:p>
      </dsp:txBody>
      <dsp:txXfrm>
        <a:off x="23841" y="530544"/>
        <a:ext cx="3552718" cy="440701"/>
      </dsp:txXfrm>
    </dsp:sp>
    <dsp:sp modelId="{D20E6B42-514D-4436-863C-D072275A2D13}">
      <dsp:nvSpPr>
        <dsp:cNvPr id="0" name=""/>
        <dsp:cNvSpPr/>
      </dsp:nvSpPr>
      <dsp:spPr>
        <a:xfrm>
          <a:off x="0" y="1000972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852 LETTERATURA DRAMMATICA ITALIANA </a:t>
          </a:r>
        </a:p>
      </dsp:txBody>
      <dsp:txXfrm>
        <a:off x="23841" y="1024813"/>
        <a:ext cx="3552718" cy="440701"/>
      </dsp:txXfrm>
    </dsp:sp>
    <dsp:sp modelId="{C5206449-9BF8-4683-BB64-26E94450CFDF}">
      <dsp:nvSpPr>
        <dsp:cNvPr id="0" name=""/>
        <dsp:cNvSpPr/>
      </dsp:nvSpPr>
      <dsp:spPr>
        <a:xfrm>
          <a:off x="0" y="1500915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853 NARRATIVA ITALIANA </a:t>
          </a:r>
          <a:r>
            <a:rPr lang="it-IT" sz="1100" kern="1200" dirty="0">
              <a:hlinkClick xmlns:r="http://schemas.openxmlformats.org/officeDocument/2006/relationships" r:id="rId2" tooltip="esplora le notizie"/>
            </a:rPr>
            <a:t> </a:t>
          </a:r>
          <a:endParaRPr lang="it-IT" sz="1100" kern="1200" dirty="0"/>
        </a:p>
      </dsp:txBody>
      <dsp:txXfrm>
        <a:off x="23841" y="1524756"/>
        <a:ext cx="3552718" cy="440701"/>
      </dsp:txXfrm>
    </dsp:sp>
    <dsp:sp modelId="{9C8C2E80-B37E-491A-9F5E-741BE799C48D}">
      <dsp:nvSpPr>
        <dsp:cNvPr id="0" name=""/>
        <dsp:cNvSpPr/>
      </dsp:nvSpPr>
      <dsp:spPr>
        <a:xfrm>
          <a:off x="0" y="2000858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854 SAGGISTICA ITALIANA </a:t>
          </a:r>
          <a:r>
            <a:rPr lang="it-IT" sz="1100" kern="1200" dirty="0">
              <a:hlinkClick xmlns:r="http://schemas.openxmlformats.org/officeDocument/2006/relationships" r:id="rId3" tooltip="esplora le notizie"/>
            </a:rPr>
            <a:t> </a:t>
          </a:r>
          <a:endParaRPr lang="it-IT" sz="1100" kern="1200" dirty="0"/>
        </a:p>
      </dsp:txBody>
      <dsp:txXfrm>
        <a:off x="23841" y="2024699"/>
        <a:ext cx="3552718" cy="440701"/>
      </dsp:txXfrm>
    </dsp:sp>
    <dsp:sp modelId="{368A3DAD-D0C8-49F7-8C7B-05E67F17C33E}">
      <dsp:nvSpPr>
        <dsp:cNvPr id="0" name=""/>
        <dsp:cNvSpPr/>
      </dsp:nvSpPr>
      <dsp:spPr>
        <a:xfrm>
          <a:off x="0" y="2500801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855 ORATORIA ITALIANA </a:t>
          </a:r>
        </a:p>
      </dsp:txBody>
      <dsp:txXfrm>
        <a:off x="23841" y="2524642"/>
        <a:ext cx="3552718" cy="440701"/>
      </dsp:txXfrm>
    </dsp:sp>
    <dsp:sp modelId="{0E623CA9-4EF0-4462-9E61-2D02D676F2FC}">
      <dsp:nvSpPr>
        <dsp:cNvPr id="0" name=""/>
        <dsp:cNvSpPr/>
      </dsp:nvSpPr>
      <dsp:spPr>
        <a:xfrm>
          <a:off x="0" y="3000744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856 EPISTOLOGRAFIA ITALIANA </a:t>
          </a:r>
          <a:r>
            <a:rPr lang="it-IT" sz="1100" kern="1200" dirty="0">
              <a:hlinkClick xmlns:r="http://schemas.openxmlformats.org/officeDocument/2006/relationships" r:id="rId4" tooltip="esplora le notizie"/>
            </a:rPr>
            <a:t> </a:t>
          </a:r>
          <a:endParaRPr lang="it-IT" sz="1100" kern="1200" dirty="0"/>
        </a:p>
      </dsp:txBody>
      <dsp:txXfrm>
        <a:off x="23841" y="3024585"/>
        <a:ext cx="3552718" cy="440701"/>
      </dsp:txXfrm>
    </dsp:sp>
    <dsp:sp modelId="{5527ACC6-09DD-472C-9633-FB6E6134ADFF}">
      <dsp:nvSpPr>
        <dsp:cNvPr id="0" name=""/>
        <dsp:cNvSpPr/>
      </dsp:nvSpPr>
      <dsp:spPr>
        <a:xfrm>
          <a:off x="0" y="3500687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857 SATIRA E UMORISMO ITALIANO </a:t>
          </a:r>
        </a:p>
      </dsp:txBody>
      <dsp:txXfrm>
        <a:off x="23841" y="3524528"/>
        <a:ext cx="3552718" cy="440701"/>
      </dsp:txXfrm>
    </dsp:sp>
    <dsp:sp modelId="{F1D65DFF-86E4-4AC4-A900-81B871471256}">
      <dsp:nvSpPr>
        <dsp:cNvPr id="0" name=""/>
        <dsp:cNvSpPr/>
      </dsp:nvSpPr>
      <dsp:spPr>
        <a:xfrm>
          <a:off x="0" y="4000630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858 MISCELLANEA ITALIANA </a:t>
          </a:r>
          <a:r>
            <a:rPr lang="it-IT" sz="1100" kern="1200" dirty="0">
              <a:hlinkClick xmlns:r="http://schemas.openxmlformats.org/officeDocument/2006/relationships" r:id="rId5" tooltip="esplora le notizie"/>
            </a:rPr>
            <a:t> </a:t>
          </a:r>
          <a:endParaRPr lang="it-IT" sz="1100" kern="1200" dirty="0"/>
        </a:p>
      </dsp:txBody>
      <dsp:txXfrm>
        <a:off x="23841" y="4024471"/>
        <a:ext cx="3552718" cy="440701"/>
      </dsp:txXfrm>
    </dsp:sp>
    <dsp:sp modelId="{00C6CB3F-E32A-4487-814C-A60F5B1976CA}">
      <dsp:nvSpPr>
        <dsp:cNvPr id="0" name=""/>
        <dsp:cNvSpPr/>
      </dsp:nvSpPr>
      <dsp:spPr>
        <a:xfrm>
          <a:off x="0" y="4500573"/>
          <a:ext cx="3600400" cy="488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859 LETTERATURA ROMENA </a:t>
          </a:r>
        </a:p>
      </dsp:txBody>
      <dsp:txXfrm>
        <a:off x="23841" y="4524414"/>
        <a:ext cx="3552718" cy="44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D67EDB0-F018-496F-8F68-727CAC762366}" type="datetime1">
              <a:rPr lang="it-IT" smtClean="0">
                <a:solidFill>
                  <a:schemeClr val="tx2"/>
                </a:solidFill>
              </a:rPr>
              <a:pPr algn="r" rtl="0"/>
              <a:t>25/02/2018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it-IT" smtClean="0">
                <a:solidFill>
                  <a:schemeClr val="tx2"/>
                </a:solidFill>
              </a:rPr>
              <a:pPr algn="r" rtl="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F9884719-FFCB-46F9-8265-FD147781F801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A97E6A-B246-4B9D-8524-EC75889DBC3F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D171A8-8A27-4A4A-8A60-0622AF230D89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D34EC6-0BA8-4D39-BD62-890B1E1C3FD1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200" b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431E00-A672-47D6-9927-68EF9A42A9F2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438401"/>
            <a:ext cx="4977104" cy="3733798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438400"/>
            <a:ext cx="4977104" cy="373379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EA9C85-71FF-4AF6-AF18-FF7C4F131680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6C40F7-65D6-49C1-9B6E-BB0DA80DF8C6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243DAC-6576-4359-9233-A174186C8188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D7D7AA-78D7-440E-ABD1-D214552BE8A9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39CBD-B032-4FB4-AD8D-B5CCAB500ED1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68F40A7-ABAE-4E77-BD92-A8024C703AC3}" type="datetime1">
              <a:rPr lang="it-IT" smtClean="0"/>
              <a:pPr/>
              <a:t>25/02/2018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44762" y="2505373"/>
            <a:ext cx="7470701" cy="1800475"/>
          </a:xfrm>
        </p:spPr>
        <p:txBody>
          <a:bodyPr rtlCol="0"/>
          <a:lstStyle/>
          <a:p>
            <a:pPr rtl="0"/>
            <a:r>
              <a:rPr lang="en-US" b="1" dirty="0" err="1"/>
              <a:t>organizzare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biblioteca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33540" y="4417634"/>
            <a:ext cx="7134460" cy="1244600"/>
          </a:xfrm>
        </p:spPr>
        <p:txBody>
          <a:bodyPr rtlCol="0"/>
          <a:lstStyle/>
          <a:p>
            <a:pPr rtl="0"/>
            <a:r>
              <a:rPr lang="it-IT" b="1" i="1" dirty="0"/>
              <a:t>con il sistema decimale</a:t>
            </a:r>
            <a:endParaRPr lang="en-US" b="1" i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9C9CF4-0B68-48D2-ABA6-27E8BFDF7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25" y="0"/>
            <a:ext cx="5448300" cy="116205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B5D13C6-50CF-4530-B52E-7F54FAD33F05}"/>
              </a:ext>
            </a:extLst>
          </p:cNvPr>
          <p:cNvSpPr txBox="1">
            <a:spLocks/>
          </p:cNvSpPr>
          <p:nvPr/>
        </p:nvSpPr>
        <p:spPr>
          <a:xfrm>
            <a:off x="3005175" y="0"/>
            <a:ext cx="3881326" cy="116205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/>
              <a:t>Istituto</a:t>
            </a:r>
            <a:r>
              <a:rPr lang="en-US" sz="2400" dirty="0"/>
              <a:t> </a:t>
            </a:r>
            <a:r>
              <a:rPr lang="en-US" sz="2400" dirty="0" err="1"/>
              <a:t>Comprensivo</a:t>
            </a:r>
            <a:endParaRPr lang="en-US" sz="2400" dirty="0"/>
          </a:p>
          <a:p>
            <a:pPr algn="ctr"/>
            <a:r>
              <a:rPr lang="en-US" sz="2400" b="1" dirty="0"/>
              <a:t>"Giovanni Falcone"</a:t>
            </a:r>
          </a:p>
          <a:p>
            <a:pPr algn="ctr"/>
            <a:r>
              <a:rPr lang="en-US" sz="2400" dirty="0" err="1"/>
              <a:t>Volla</a:t>
            </a:r>
            <a:r>
              <a:rPr lang="en-US" sz="2400" dirty="0"/>
              <a:t> (NA)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1D29331-6449-4572-8093-7D028858A04A}"/>
              </a:ext>
            </a:extLst>
          </p:cNvPr>
          <p:cNvSpPr txBox="1">
            <a:spLocks/>
          </p:cNvSpPr>
          <p:nvPr/>
        </p:nvSpPr>
        <p:spPr>
          <a:xfrm>
            <a:off x="3057197" y="5695950"/>
            <a:ext cx="8749645" cy="116205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Progetto</a:t>
            </a:r>
            <a:r>
              <a:rPr lang="en-US" sz="2000" dirty="0"/>
              <a:t>: </a:t>
            </a:r>
            <a:r>
              <a:rPr lang="en-US" sz="2000" b="1" dirty="0"/>
              <a:t>INSIEME POSSIAMO! </a:t>
            </a:r>
            <a:r>
              <a:rPr lang="en-US" sz="2000" dirty="0"/>
              <a:t>Modulo: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8FAA47B-E581-4022-8BB8-067AEECBE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91" y="4383917"/>
            <a:ext cx="2258603" cy="26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r>
              <a:rPr lang="it-IT" b="1" dirty="0"/>
              <a:t>La struttura del CDD </a:t>
            </a:r>
            <a:br>
              <a:rPr lang="it-IT" b="1" dirty="0"/>
            </a:br>
            <a:r>
              <a:rPr lang="it-IT" dirty="0"/>
              <a:t>(</a:t>
            </a:r>
            <a:r>
              <a:rPr lang="it-IT" i="1" dirty="0"/>
              <a:t>classificazione decimale Dewey)</a:t>
            </a:r>
            <a:endParaRPr lang="en-US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E0A286-7F4F-4228-BC35-25C0C27C5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37" y="2924944"/>
            <a:ext cx="1656184" cy="225907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605D6AD-C87A-4AB8-BA26-C5E1AEB9EE86}"/>
              </a:ext>
            </a:extLst>
          </p:cNvPr>
          <p:cNvSpPr/>
          <p:nvPr/>
        </p:nvSpPr>
        <p:spPr>
          <a:xfrm>
            <a:off x="2092089" y="5334093"/>
            <a:ext cx="116067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CLASSE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519821F-B99A-4D03-B98B-BEAC33E736CA}"/>
              </a:ext>
            </a:extLst>
          </p:cNvPr>
          <p:cNvSpPr/>
          <p:nvPr/>
        </p:nvSpPr>
        <p:spPr>
          <a:xfrm>
            <a:off x="5983425" y="3274451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39736A7-5730-404C-9EB1-BA370A4AAD28}"/>
              </a:ext>
            </a:extLst>
          </p:cNvPr>
          <p:cNvSpPr/>
          <p:nvPr/>
        </p:nvSpPr>
        <p:spPr>
          <a:xfrm>
            <a:off x="5982124" y="3641124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9CD0793-7FC7-4ABE-A977-E8F52AA4AD6E}"/>
              </a:ext>
            </a:extLst>
          </p:cNvPr>
          <p:cNvSpPr/>
          <p:nvPr/>
        </p:nvSpPr>
        <p:spPr>
          <a:xfrm>
            <a:off x="5982125" y="3992781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33A57E7-FFDE-4657-BED1-8F52AB7FE8BE}"/>
              </a:ext>
            </a:extLst>
          </p:cNvPr>
          <p:cNvSpPr/>
          <p:nvPr/>
        </p:nvSpPr>
        <p:spPr>
          <a:xfrm>
            <a:off x="5982126" y="4390307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199FF4F-429F-4037-B1B9-D65959F3CDDA}"/>
              </a:ext>
            </a:extLst>
          </p:cNvPr>
          <p:cNvSpPr/>
          <p:nvPr/>
        </p:nvSpPr>
        <p:spPr>
          <a:xfrm>
            <a:off x="5982127" y="4758412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A07E0F5-CF82-4302-9C5C-B6D7B0B9F5A6}"/>
              </a:ext>
            </a:extLst>
          </p:cNvPr>
          <p:cNvSpPr/>
          <p:nvPr/>
        </p:nvSpPr>
        <p:spPr>
          <a:xfrm>
            <a:off x="5982127" y="5109405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AFBF016-E0E0-4E5D-BCDF-87BBD1C8D4DA}"/>
              </a:ext>
            </a:extLst>
          </p:cNvPr>
          <p:cNvSpPr/>
          <p:nvPr/>
        </p:nvSpPr>
        <p:spPr>
          <a:xfrm>
            <a:off x="5982127" y="5491627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0BC5C36-F7E9-4296-8DB6-06C8879AB3ED}"/>
              </a:ext>
            </a:extLst>
          </p:cNvPr>
          <p:cNvSpPr/>
          <p:nvPr/>
        </p:nvSpPr>
        <p:spPr>
          <a:xfrm>
            <a:off x="5982124" y="2906346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4F39D66-5678-4F1E-9710-21074842B59B}"/>
              </a:ext>
            </a:extLst>
          </p:cNvPr>
          <p:cNvSpPr/>
          <p:nvPr/>
        </p:nvSpPr>
        <p:spPr>
          <a:xfrm>
            <a:off x="5982124" y="2564904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560002A-A912-4F7B-BD57-522B9F04039E}"/>
              </a:ext>
            </a:extLst>
          </p:cNvPr>
          <p:cNvSpPr/>
          <p:nvPr/>
        </p:nvSpPr>
        <p:spPr>
          <a:xfrm>
            <a:off x="5982124" y="5835036"/>
            <a:ext cx="140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DIVISIONI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362C6E1-D1EA-4245-84EC-7073E047D416}"/>
              </a:ext>
            </a:extLst>
          </p:cNvPr>
          <p:cNvSpPr/>
          <p:nvPr/>
        </p:nvSpPr>
        <p:spPr>
          <a:xfrm>
            <a:off x="3965900" y="3641124"/>
            <a:ext cx="1584176" cy="957406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C7E347F-7C28-4A51-AE7C-B82A82BD01C5}"/>
              </a:ext>
            </a:extLst>
          </p:cNvPr>
          <p:cNvSpPr/>
          <p:nvPr/>
        </p:nvSpPr>
        <p:spPr>
          <a:xfrm>
            <a:off x="7782324" y="2573680"/>
            <a:ext cx="1296144" cy="270480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25238CEF-35A7-42D6-A0BA-DAFD58D596D1}"/>
              </a:ext>
            </a:extLst>
          </p:cNvPr>
          <p:cNvSpPr/>
          <p:nvPr/>
        </p:nvSpPr>
        <p:spPr>
          <a:xfrm>
            <a:off x="9225160" y="2101732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DAC8AD16-7873-4ED3-83D1-03A4E3D359AD}"/>
              </a:ext>
            </a:extLst>
          </p:cNvPr>
          <p:cNvSpPr/>
          <p:nvPr/>
        </p:nvSpPr>
        <p:spPr>
          <a:xfrm>
            <a:off x="9225160" y="2254132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2EACED5E-D3B1-4097-9D23-D60FDA286D42}"/>
              </a:ext>
            </a:extLst>
          </p:cNvPr>
          <p:cNvSpPr/>
          <p:nvPr/>
        </p:nvSpPr>
        <p:spPr>
          <a:xfrm>
            <a:off x="9225160" y="2422398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AC17CF1A-2994-4540-BBCF-DA5D52825D06}"/>
              </a:ext>
            </a:extLst>
          </p:cNvPr>
          <p:cNvSpPr/>
          <p:nvPr/>
        </p:nvSpPr>
        <p:spPr>
          <a:xfrm>
            <a:off x="9225160" y="2578404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04965BDD-B509-41BD-8845-9C03DF8737FD}"/>
              </a:ext>
            </a:extLst>
          </p:cNvPr>
          <p:cNvSpPr/>
          <p:nvPr/>
        </p:nvSpPr>
        <p:spPr>
          <a:xfrm>
            <a:off x="9225160" y="2737587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7C17F240-A51C-4205-9E91-371CA4A5AC6D}"/>
              </a:ext>
            </a:extLst>
          </p:cNvPr>
          <p:cNvSpPr/>
          <p:nvPr/>
        </p:nvSpPr>
        <p:spPr>
          <a:xfrm>
            <a:off x="9225160" y="2917143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231394A4-F0DB-47FD-8DF7-B82539D74B64}"/>
              </a:ext>
            </a:extLst>
          </p:cNvPr>
          <p:cNvSpPr/>
          <p:nvPr/>
        </p:nvSpPr>
        <p:spPr>
          <a:xfrm>
            <a:off x="9225160" y="3085501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CA3F2299-1005-4C8D-ACE5-FE4C6987E376}"/>
              </a:ext>
            </a:extLst>
          </p:cNvPr>
          <p:cNvSpPr/>
          <p:nvPr/>
        </p:nvSpPr>
        <p:spPr>
          <a:xfrm>
            <a:off x="9222485" y="3267653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EFF82A3-661D-429F-9674-ED70AAEFB330}"/>
              </a:ext>
            </a:extLst>
          </p:cNvPr>
          <p:cNvSpPr/>
          <p:nvPr/>
        </p:nvSpPr>
        <p:spPr>
          <a:xfrm>
            <a:off x="9222485" y="3435008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9437D970-26B4-4E3F-9B95-4A0F554B5F1B}"/>
              </a:ext>
            </a:extLst>
          </p:cNvPr>
          <p:cNvSpPr/>
          <p:nvPr/>
        </p:nvSpPr>
        <p:spPr>
          <a:xfrm>
            <a:off x="9222485" y="1949332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98F0667-60F9-4E59-8F18-6F680C1F66D5}"/>
              </a:ext>
            </a:extLst>
          </p:cNvPr>
          <p:cNvSpPr/>
          <p:nvPr/>
        </p:nvSpPr>
        <p:spPr>
          <a:xfrm>
            <a:off x="8934452" y="3549990"/>
            <a:ext cx="1408432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SEZIONI</a:t>
            </a:r>
          </a:p>
        </p:txBody>
      </p:sp>
    </p:spTree>
    <p:extLst>
      <p:ext uri="{BB962C8B-B14F-4D97-AF65-F5344CB8AC3E}">
        <p14:creationId xmlns:p14="http://schemas.microsoft.com/office/powerpoint/2010/main" val="1700924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r>
              <a:rPr lang="it-IT" b="1" dirty="0"/>
              <a:t>La struttura del CDD </a:t>
            </a:r>
            <a:br>
              <a:rPr lang="it-IT" b="1" dirty="0"/>
            </a:br>
            <a:r>
              <a:rPr lang="it-IT" dirty="0"/>
              <a:t>(</a:t>
            </a:r>
            <a:r>
              <a:rPr lang="it-IT" i="1" dirty="0"/>
              <a:t>classificazione decimale Dewey)</a:t>
            </a:r>
            <a:endParaRPr lang="en-US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E0A286-7F4F-4228-BC35-25C0C27C5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37" y="2924944"/>
            <a:ext cx="1656184" cy="225907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605D6AD-C87A-4AB8-BA26-C5E1AEB9EE86}"/>
              </a:ext>
            </a:extLst>
          </p:cNvPr>
          <p:cNvSpPr/>
          <p:nvPr/>
        </p:nvSpPr>
        <p:spPr>
          <a:xfrm>
            <a:off x="2092089" y="5334093"/>
            <a:ext cx="116067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CLASSE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519821F-B99A-4D03-B98B-BEAC33E736CA}"/>
              </a:ext>
            </a:extLst>
          </p:cNvPr>
          <p:cNvSpPr/>
          <p:nvPr/>
        </p:nvSpPr>
        <p:spPr>
          <a:xfrm>
            <a:off x="5983425" y="3274451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39736A7-5730-404C-9EB1-BA370A4AAD28}"/>
              </a:ext>
            </a:extLst>
          </p:cNvPr>
          <p:cNvSpPr/>
          <p:nvPr/>
        </p:nvSpPr>
        <p:spPr>
          <a:xfrm>
            <a:off x="5982124" y="3641124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9CD0793-7FC7-4ABE-A977-E8F52AA4AD6E}"/>
              </a:ext>
            </a:extLst>
          </p:cNvPr>
          <p:cNvSpPr/>
          <p:nvPr/>
        </p:nvSpPr>
        <p:spPr>
          <a:xfrm>
            <a:off x="5982125" y="3992781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33A57E7-FFDE-4657-BED1-8F52AB7FE8BE}"/>
              </a:ext>
            </a:extLst>
          </p:cNvPr>
          <p:cNvSpPr/>
          <p:nvPr/>
        </p:nvSpPr>
        <p:spPr>
          <a:xfrm>
            <a:off x="5982126" y="4390307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199FF4F-429F-4037-B1B9-D65959F3CDDA}"/>
              </a:ext>
            </a:extLst>
          </p:cNvPr>
          <p:cNvSpPr/>
          <p:nvPr/>
        </p:nvSpPr>
        <p:spPr>
          <a:xfrm>
            <a:off x="5982127" y="4758412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A07E0F5-CF82-4302-9C5C-B6D7B0B9F5A6}"/>
              </a:ext>
            </a:extLst>
          </p:cNvPr>
          <p:cNvSpPr/>
          <p:nvPr/>
        </p:nvSpPr>
        <p:spPr>
          <a:xfrm>
            <a:off x="5982127" y="5109405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AFBF016-E0E0-4E5D-BCDF-87BBD1C8D4DA}"/>
              </a:ext>
            </a:extLst>
          </p:cNvPr>
          <p:cNvSpPr/>
          <p:nvPr/>
        </p:nvSpPr>
        <p:spPr>
          <a:xfrm>
            <a:off x="5982127" y="5491627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0BC5C36-F7E9-4296-8DB6-06C8879AB3ED}"/>
              </a:ext>
            </a:extLst>
          </p:cNvPr>
          <p:cNvSpPr/>
          <p:nvPr/>
        </p:nvSpPr>
        <p:spPr>
          <a:xfrm>
            <a:off x="5982124" y="2906346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4F39D66-5678-4F1E-9710-21074842B59B}"/>
              </a:ext>
            </a:extLst>
          </p:cNvPr>
          <p:cNvSpPr/>
          <p:nvPr/>
        </p:nvSpPr>
        <p:spPr>
          <a:xfrm>
            <a:off x="5982124" y="2564904"/>
            <a:ext cx="1656183" cy="2082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560002A-A912-4F7B-BD57-522B9F04039E}"/>
              </a:ext>
            </a:extLst>
          </p:cNvPr>
          <p:cNvSpPr/>
          <p:nvPr/>
        </p:nvSpPr>
        <p:spPr>
          <a:xfrm>
            <a:off x="5982124" y="5835036"/>
            <a:ext cx="140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DIVISIONI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362C6E1-D1EA-4245-84EC-7073E047D416}"/>
              </a:ext>
            </a:extLst>
          </p:cNvPr>
          <p:cNvSpPr/>
          <p:nvPr/>
        </p:nvSpPr>
        <p:spPr>
          <a:xfrm>
            <a:off x="3965900" y="3641124"/>
            <a:ext cx="1584176" cy="957406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C7E347F-7C28-4A51-AE7C-B82A82BD01C5}"/>
              </a:ext>
            </a:extLst>
          </p:cNvPr>
          <p:cNvSpPr/>
          <p:nvPr/>
        </p:nvSpPr>
        <p:spPr>
          <a:xfrm>
            <a:off x="7782324" y="2573680"/>
            <a:ext cx="1296144" cy="270480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25238CEF-35A7-42D6-A0BA-DAFD58D596D1}"/>
              </a:ext>
            </a:extLst>
          </p:cNvPr>
          <p:cNvSpPr/>
          <p:nvPr/>
        </p:nvSpPr>
        <p:spPr>
          <a:xfrm>
            <a:off x="9225160" y="2101732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DAC8AD16-7873-4ED3-83D1-03A4E3D359AD}"/>
              </a:ext>
            </a:extLst>
          </p:cNvPr>
          <p:cNvSpPr/>
          <p:nvPr/>
        </p:nvSpPr>
        <p:spPr>
          <a:xfrm>
            <a:off x="9225160" y="2254132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2EACED5E-D3B1-4097-9D23-D60FDA286D42}"/>
              </a:ext>
            </a:extLst>
          </p:cNvPr>
          <p:cNvSpPr/>
          <p:nvPr/>
        </p:nvSpPr>
        <p:spPr>
          <a:xfrm>
            <a:off x="9225160" y="2422398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AC17CF1A-2994-4540-BBCF-DA5D52825D06}"/>
              </a:ext>
            </a:extLst>
          </p:cNvPr>
          <p:cNvSpPr/>
          <p:nvPr/>
        </p:nvSpPr>
        <p:spPr>
          <a:xfrm>
            <a:off x="9225160" y="2578404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04965BDD-B509-41BD-8845-9C03DF8737FD}"/>
              </a:ext>
            </a:extLst>
          </p:cNvPr>
          <p:cNvSpPr/>
          <p:nvPr/>
        </p:nvSpPr>
        <p:spPr>
          <a:xfrm>
            <a:off x="9225160" y="2737587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7C17F240-A51C-4205-9E91-371CA4A5AC6D}"/>
              </a:ext>
            </a:extLst>
          </p:cNvPr>
          <p:cNvSpPr/>
          <p:nvPr/>
        </p:nvSpPr>
        <p:spPr>
          <a:xfrm>
            <a:off x="9225160" y="2917143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231394A4-F0DB-47FD-8DF7-B82539D74B64}"/>
              </a:ext>
            </a:extLst>
          </p:cNvPr>
          <p:cNvSpPr/>
          <p:nvPr/>
        </p:nvSpPr>
        <p:spPr>
          <a:xfrm>
            <a:off x="9225160" y="3085501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CA3F2299-1005-4C8D-ACE5-FE4C6987E376}"/>
              </a:ext>
            </a:extLst>
          </p:cNvPr>
          <p:cNvSpPr/>
          <p:nvPr/>
        </p:nvSpPr>
        <p:spPr>
          <a:xfrm>
            <a:off x="9222485" y="3267653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AEFF82A3-661D-429F-9674-ED70AAEFB330}"/>
              </a:ext>
            </a:extLst>
          </p:cNvPr>
          <p:cNvSpPr/>
          <p:nvPr/>
        </p:nvSpPr>
        <p:spPr>
          <a:xfrm>
            <a:off x="9222485" y="3435008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9437D970-26B4-4E3F-9B95-4A0F554B5F1B}"/>
              </a:ext>
            </a:extLst>
          </p:cNvPr>
          <p:cNvSpPr/>
          <p:nvPr/>
        </p:nvSpPr>
        <p:spPr>
          <a:xfrm>
            <a:off x="9222485" y="1949332"/>
            <a:ext cx="504056" cy="953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98F0667-60F9-4E59-8F18-6F680C1F66D5}"/>
              </a:ext>
            </a:extLst>
          </p:cNvPr>
          <p:cNvSpPr/>
          <p:nvPr/>
        </p:nvSpPr>
        <p:spPr>
          <a:xfrm>
            <a:off x="8934452" y="3549990"/>
            <a:ext cx="1408432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SEZIONI</a:t>
            </a:r>
          </a:p>
        </p:txBody>
      </p:sp>
    </p:spTree>
    <p:extLst>
      <p:ext uri="{BB962C8B-B14F-4D97-AF65-F5344CB8AC3E}">
        <p14:creationId xmlns:p14="http://schemas.microsoft.com/office/powerpoint/2010/main" val="3752735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582966" y="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Classificare</a:t>
            </a:r>
            <a:endParaRPr lang="en-US" b="1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7625DB7B-3217-405D-9A80-4016E53A07A3}"/>
              </a:ext>
            </a:extLst>
          </p:cNvPr>
          <p:cNvSpPr txBox="1">
            <a:spLocks/>
          </p:cNvSpPr>
          <p:nvPr/>
        </p:nvSpPr>
        <p:spPr>
          <a:xfrm>
            <a:off x="570812" y="1844824"/>
            <a:ext cx="5523601" cy="403244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None/>
            </a:pPr>
            <a:r>
              <a:rPr lang="it-IT" altLang="it-IT" sz="9600" dirty="0"/>
              <a:t>Classificare significa identificare e organizzare un insieme di oggetti, sia concreti che astratti, sulla base delle loro caratteristiche comuni e delle loro differenze.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84B2EC-70C9-4314-B2F3-8439DFBE35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8" y="1628800"/>
            <a:ext cx="6421447" cy="43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Classificare in una biblioteca</a:t>
            </a:r>
            <a:endParaRPr lang="en-US" b="1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17309" y="1866776"/>
            <a:ext cx="5121119" cy="4442544"/>
          </a:xfrm>
        </p:spPr>
        <p:txBody>
          <a:bodyPr rtlCol="0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it-IT" altLang="it-IT" dirty="0"/>
              <a:t>In biblioteca, la classificazione si applica non tanto a oggetti concreti (libri, fotografie, cd, dvd, etc.) quanto ai concetti astratti che rappresentano il contenuto di questi oggetti.</a:t>
            </a:r>
            <a:endParaRPr lang="en-US" dirty="0"/>
          </a:p>
        </p:txBody>
      </p:sp>
      <p:pic>
        <p:nvPicPr>
          <p:cNvPr id="8" name="Immagine 7" descr="Immagine che contiene libro, mensola, interni, rigato&#10;&#10;Descrizione generata con affidabilità molto elevata">
            <a:extLst>
              <a:ext uri="{FF2B5EF4-FFF2-40B4-BE49-F238E27FC236}">
                <a16:creationId xmlns:a16="http://schemas.microsoft.com/office/drawing/2014/main" id="{A680CF7B-0C74-47C4-895B-16E04F8C1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564904"/>
            <a:ext cx="5940430" cy="33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2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La classificazione decimale Dewey</a:t>
            </a:r>
            <a:endParaRPr lang="en-US" b="1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17309" y="1866776"/>
            <a:ext cx="5553167" cy="1583184"/>
          </a:xfrm>
        </p:spPr>
        <p:txBody>
          <a:bodyPr rtlCol="0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it-IT" altLang="it-IT" dirty="0"/>
              <a:t>La CDD è la classificazione bibliografica più usata al mondo (135 paesi, oltre 30 lingue)</a:t>
            </a:r>
          </a:p>
          <a:p>
            <a:pPr marL="0" indent="0">
              <a:lnSpc>
                <a:spcPct val="200000"/>
              </a:lnSpc>
              <a:buNone/>
            </a:pPr>
            <a:endParaRPr lang="it-IT" altLang="it-IT" dirty="0"/>
          </a:p>
          <a:p>
            <a:pPr marL="0" indent="0">
              <a:lnSpc>
                <a:spcPct val="200000"/>
              </a:lnSpc>
              <a:buNone/>
            </a:pPr>
            <a:r>
              <a:rPr lang="it-IT" altLang="it-IT" dirty="0"/>
              <a:t>Ideata nel 1876 dall’americano </a:t>
            </a:r>
            <a:r>
              <a:rPr lang="it-IT" altLang="it-IT" dirty="0" err="1"/>
              <a:t>Melvil</a:t>
            </a:r>
            <a:r>
              <a:rPr lang="it-IT" altLang="it-IT" dirty="0"/>
              <a:t> Dewey</a:t>
            </a:r>
          </a:p>
        </p:txBody>
      </p:sp>
      <p:pic>
        <p:nvPicPr>
          <p:cNvPr id="3" name="Immagine 2" descr="Immagine che contiene uomo, persona&#10;&#10;Descrizione generata con affidabilità molto elevata">
            <a:extLst>
              <a:ext uri="{FF2B5EF4-FFF2-40B4-BE49-F238E27FC236}">
                <a16:creationId xmlns:a16="http://schemas.microsoft.com/office/drawing/2014/main" id="{F59C94FB-4DC5-4556-9DC6-5AC505538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492896"/>
            <a:ext cx="3496022" cy="34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3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La struttura: le 10 classi</a:t>
            </a:r>
            <a:endParaRPr lang="en-US" b="1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8D29202B-4277-4D5E-A34A-D6283A957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12" y="1912461"/>
            <a:ext cx="1414840" cy="1929876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2E1BB9-B4DF-4EFE-B00C-402D0EC8E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6" y="1905918"/>
            <a:ext cx="1423905" cy="1942241"/>
          </a:xfrm>
          <a:prstGeom prst="rect">
            <a:avLst/>
          </a:prstGeom>
        </p:spPr>
      </p:pic>
      <p:pic>
        <p:nvPicPr>
          <p:cNvPr id="17" name="Immagine 16" descr="Immagine che contiene bigliettodavisita, testo&#10;&#10;Descrizione generata con affidabilità elevata">
            <a:extLst>
              <a:ext uri="{FF2B5EF4-FFF2-40B4-BE49-F238E27FC236}">
                <a16:creationId xmlns:a16="http://schemas.microsoft.com/office/drawing/2014/main" id="{5EB0CE09-3C7C-4249-8ED3-A2A586E5F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5" y="1905918"/>
            <a:ext cx="1414312" cy="1929156"/>
          </a:xfrm>
          <a:prstGeom prst="rect">
            <a:avLst/>
          </a:prstGeom>
        </p:spPr>
      </p:pic>
      <p:pic>
        <p:nvPicPr>
          <p:cNvPr id="19" name="Immagine 18" descr="Immagine che contiene grafica vettoriale&#10;&#10;Descrizione generata con affidabilità molto elevata">
            <a:extLst>
              <a:ext uri="{FF2B5EF4-FFF2-40B4-BE49-F238E27FC236}">
                <a16:creationId xmlns:a16="http://schemas.microsoft.com/office/drawing/2014/main" id="{B8AA43C2-B1D0-495C-82DC-5F5F8C998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61" y="1884829"/>
            <a:ext cx="1414312" cy="192915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6B89240-F5AD-4093-80A2-287B96C519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22" y="4164140"/>
            <a:ext cx="1414312" cy="192915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0765774A-09D6-4773-B7F8-48D9A99714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34" y="4153579"/>
            <a:ext cx="1414312" cy="1929156"/>
          </a:xfrm>
          <a:prstGeom prst="rect">
            <a:avLst/>
          </a:prstGeom>
        </p:spPr>
      </p:pic>
      <p:pic>
        <p:nvPicPr>
          <p:cNvPr id="25" name="Immagine 24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id="{6DB3797F-C5A7-4925-84BA-D8C7095C20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14" y="4153579"/>
            <a:ext cx="1414312" cy="1929156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4ED3BCE-EBA6-48E0-BABE-0DD9E945D6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5" y="4140219"/>
            <a:ext cx="1414312" cy="192915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25F4C54-BF64-4FE3-8CD1-F31684F5DC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97" y="4129129"/>
            <a:ext cx="1414839" cy="192987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EAFAAE4-B095-44FD-AE7E-6E5496AF56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22" y="1912461"/>
            <a:ext cx="1414840" cy="19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3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La struttura: le 100 divisioni</a:t>
            </a:r>
            <a:endParaRPr lang="en-US" b="1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22E1BB9-B4DF-4EFE-B00C-402D0EC8E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655731"/>
            <a:ext cx="2448272" cy="333950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B44E68A-DB82-4EBE-92B9-FB13C029F905}"/>
              </a:ext>
            </a:extLst>
          </p:cNvPr>
          <p:cNvSpPr/>
          <p:nvPr/>
        </p:nvSpPr>
        <p:spPr>
          <a:xfrm>
            <a:off x="1112610" y="1484784"/>
            <a:ext cx="7574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Ciascuna delle 10 classi principali è suddivisa in 10 divisioni.</a:t>
            </a:r>
          </a:p>
          <a:p>
            <a:pPr>
              <a:lnSpc>
                <a:spcPct val="150000"/>
              </a:lnSpc>
            </a:pPr>
            <a:r>
              <a:rPr lang="it-IT" altLang="it-IT" sz="2000" dirty="0"/>
              <a:t>Ad esempio la classe 200 </a:t>
            </a:r>
            <a:r>
              <a:rPr lang="it-IT" altLang="it-IT" sz="2000" b="1" dirty="0"/>
              <a:t>religione</a:t>
            </a:r>
            <a:r>
              <a:rPr lang="it-IT" altLang="it-IT" sz="2000" dirty="0"/>
              <a:t> e divisa in: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CDEDD48-BD05-499F-8F9F-215632F2A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299936"/>
              </p:ext>
            </p:extLst>
          </p:nvPr>
        </p:nvGraphicFramePr>
        <p:xfrm>
          <a:off x="4582244" y="2586545"/>
          <a:ext cx="623684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081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CD250E-40DC-41C3-9AB5-D1EAE8333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3CD250E-40DC-41C3-9AB5-D1EAE8333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6F4848-F5E2-4F9C-A0F3-C63DC441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9C6F4848-F5E2-4F9C-A0F3-C63DC4419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328A13-DF33-44B2-8815-D5E02FA0F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7328A13-DF33-44B2-8815-D5E02FA0F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75DA65-41E2-4A42-9029-8C72FFA2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775DA65-41E2-4A42-9029-8C72FFA2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CB70DC-152E-4342-91F8-0B25C5E47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4DCB70DC-152E-4342-91F8-0B25C5E47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B2C98E-0FB2-4F9F-83C0-DF89434D7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B2B2C98E-0FB2-4F9F-83C0-DF89434D7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4F98BC-4250-45B1-A892-99F7A047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734F98BC-4250-45B1-A892-99F7A0477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07A8FA-9755-44D7-B6A7-F6632B606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407A8FA-9755-44D7-B6A7-F6632B606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La struttura: le 100 divisioni</a:t>
            </a:r>
            <a:endParaRPr lang="en-US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B44E68A-DB82-4EBE-92B9-FB13C029F905}"/>
              </a:ext>
            </a:extLst>
          </p:cNvPr>
          <p:cNvSpPr/>
          <p:nvPr/>
        </p:nvSpPr>
        <p:spPr>
          <a:xfrm>
            <a:off x="1112610" y="1484784"/>
            <a:ext cx="7574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Ad esempio la classe 600 </a:t>
            </a:r>
            <a:r>
              <a:rPr lang="it-IT" altLang="it-IT" sz="2000" b="1" dirty="0"/>
              <a:t>tecnologia</a:t>
            </a:r>
            <a:r>
              <a:rPr lang="it-IT" altLang="it-IT" sz="2000" dirty="0"/>
              <a:t> e divisa in: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CDEDD48-BD05-499F-8F9F-215632F2A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891294"/>
              </p:ext>
            </p:extLst>
          </p:nvPr>
        </p:nvGraphicFramePr>
        <p:xfrm>
          <a:off x="4582244" y="2586545"/>
          <a:ext cx="623684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BC745FA-9BAE-43C8-AA62-D222F60B5A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636911"/>
            <a:ext cx="2466813" cy="33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4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50C841-CEE1-404A-A97B-AECC256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8650C841-CEE1-404A-A97B-AECC25682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381EA4-758B-4B80-9AEE-698326FA5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D2381EA4-758B-4B80-9AEE-698326FA5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4BCEDA-0C2D-4816-A310-3A0994307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4BCEDA-0C2D-4816-A310-3A0994307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DEB03-0A4D-4565-8107-288DDC1D1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127DEB03-0A4D-4565-8107-288DDC1D1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97CF5B-8134-438E-B6E8-1BB69BFAF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2997CF5B-8134-438E-B6E8-1BB69BFAF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BAE5E2-9E3B-4063-88E2-CD42652B4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5BAE5E2-9E3B-4063-88E2-CD42652B4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C60E7-D829-4F98-92AF-529A913BB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BAFC60E7-D829-4F98-92AF-529A913BB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97F387-495D-4742-A343-020B7CC0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5997F387-495D-4742-A343-020B7CC05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La struttura: le 100 divisioni</a:t>
            </a:r>
            <a:endParaRPr lang="en-US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B44E68A-DB82-4EBE-92B9-FB13C029F905}"/>
              </a:ext>
            </a:extLst>
          </p:cNvPr>
          <p:cNvSpPr/>
          <p:nvPr/>
        </p:nvSpPr>
        <p:spPr>
          <a:xfrm>
            <a:off x="1112610" y="1484784"/>
            <a:ext cx="7574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Ad esempio la classe 800 </a:t>
            </a:r>
            <a:r>
              <a:rPr lang="it-IT" altLang="it-IT" sz="2000" b="1" dirty="0"/>
              <a:t>letteratura</a:t>
            </a:r>
            <a:r>
              <a:rPr lang="it-IT" altLang="it-IT" sz="2000" dirty="0"/>
              <a:t> e divisa in: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CDEDD48-BD05-499F-8F9F-215632F2A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618993"/>
              </p:ext>
            </p:extLst>
          </p:nvPr>
        </p:nvGraphicFramePr>
        <p:xfrm>
          <a:off x="4582244" y="2586545"/>
          <a:ext cx="623684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B626FDE6-1906-43C3-93FC-A41B18B135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2653056"/>
            <a:ext cx="2452193" cy="33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47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0A406-01AD-4A54-9092-39C6F73E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CB20A406-01AD-4A54-9092-39C6F73E6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CA8464-3367-46D1-B8FC-DF8EF19D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3CA8464-3367-46D1-B8FC-DF8EF19D9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2F5D6-6EBA-411C-AD72-EBCE387A9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12F5D6-6EBA-411C-AD72-EBCE387A9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966997-B097-4C9E-9F0D-1B0EA2F2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B966997-B097-4C9E-9F0D-1B0EA2F21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5CEC0A-DC45-46E4-8196-B766C394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95CEC0A-DC45-46E4-8196-B766C394C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5CCD84-5923-44A5-9204-F61F72346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465CCD84-5923-44A5-9204-F61F72346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00169C-0F42-4535-91F2-8511F83F1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00169C-0F42-4535-91F2-8511F83F1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C80AB3-D579-4530-8760-E4A5B440E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2BC80AB3-D579-4530-8760-E4A5B440E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08584"/>
          </a:xfrm>
        </p:spPr>
        <p:txBody>
          <a:bodyPr rtlCol="0"/>
          <a:lstStyle/>
          <a:p>
            <a:pPr rtl="0"/>
            <a:r>
              <a:rPr lang="it-IT" b="1" dirty="0"/>
              <a:t>La struttura: le 1000 sezioni</a:t>
            </a:r>
            <a:endParaRPr lang="en-US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B44E68A-DB82-4EBE-92B9-FB13C029F905}"/>
              </a:ext>
            </a:extLst>
          </p:cNvPr>
          <p:cNvSpPr/>
          <p:nvPr/>
        </p:nvSpPr>
        <p:spPr>
          <a:xfrm>
            <a:off x="1117309" y="1484784"/>
            <a:ext cx="6921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Ciascuna delle 100 divisioni è suddivisa in 10 sezioni</a:t>
            </a:r>
          </a:p>
          <a:p>
            <a:pPr>
              <a:lnSpc>
                <a:spcPct val="150000"/>
              </a:lnSpc>
            </a:pPr>
            <a:r>
              <a:rPr lang="it-IT" altLang="it-IT" sz="2000" dirty="0"/>
              <a:t>Ad esempio la sezione della divisione 850 </a:t>
            </a:r>
            <a:r>
              <a:rPr lang="it-IT" altLang="it-IT" sz="2000" b="1" dirty="0"/>
              <a:t>letteratura in lingua italiana, rumena e affini</a:t>
            </a:r>
            <a:r>
              <a:rPr lang="it-IT" altLang="it-IT" sz="2000" dirty="0"/>
              <a:t> e divisa in: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CDEDD48-BD05-499F-8F9F-215632F2A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928831"/>
              </p:ext>
            </p:extLst>
          </p:nvPr>
        </p:nvGraphicFramePr>
        <p:xfrm>
          <a:off x="2626680" y="3068960"/>
          <a:ext cx="5762822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B626FDE6-1906-43C3-93FC-A41B18B135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5" y="3118913"/>
            <a:ext cx="2452193" cy="3344851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4F81F596-D80C-4E25-B5F0-02C015485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453429"/>
              </p:ext>
            </p:extLst>
          </p:nvPr>
        </p:nvGraphicFramePr>
        <p:xfrm>
          <a:off x="8410487" y="1489373"/>
          <a:ext cx="3600400" cy="499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70878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000">
        <p159:morph option="byObjec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9B2A239-07A1-427F-8329-BB0C3992B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0A406-01AD-4A54-9092-39C6F73E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B20A406-01AD-4A54-9092-39C6F73E6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CA8464-3367-46D1-B8FC-DF8EF19D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3CA8464-3367-46D1-B8FC-DF8EF19D9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2F5D6-6EBA-411C-AD72-EBCE387A9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12F5D6-6EBA-411C-AD72-EBCE387A9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966997-B097-4C9E-9F0D-1B0EA2F21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B966997-B097-4C9E-9F0D-1B0EA2F21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5CEC0A-DC45-46E4-8196-B766C394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95CEC0A-DC45-46E4-8196-B766C394C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5CCD84-5923-44A5-9204-F61F72346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465CCD84-5923-44A5-9204-F61F72346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00169C-0F42-4535-91F2-8511F83F1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F00169C-0F42-4535-91F2-8511F83F1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C80AB3-D579-4530-8760-E4A5B440E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BC80AB3-D579-4530-8760-E4A5B440E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E66F70-F117-4424-9A34-5B265F658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4E66F70-F117-4424-9A34-5B265F658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C3D4F5-2FD4-48B9-9D6A-CB9BF857C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C0C3D4F5-2FD4-48B9-9D6A-CB9BF857C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0E6B42-514D-4436-863C-D072275A2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D20E6B42-514D-4436-863C-D072275A2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206449-9BF8-4683-BB64-26E94450C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C5206449-9BF8-4683-BB64-26E94450C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8C2E80-B37E-491A-9F5E-741BE799C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9C8C2E80-B37E-491A-9F5E-741BE799C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8A3DAD-D0C8-49F7-8C7B-05E67F17C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368A3DAD-D0C8-49F7-8C7B-05E67F17C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23CA9-4EF0-4462-9E61-2D02D676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E623CA9-4EF0-4462-9E61-2D02D676F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27ACC6-09DD-472C-9633-FB6E6134A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5527ACC6-09DD-472C-9633-FB6E6134A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D65DFF-86E4-4AC4-A900-81B871471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F1D65DFF-86E4-4AC4-A900-81B871471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C6CB3F-E32A-4487-814C-A60F5B19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00C6CB3F-E32A-4487-814C-A60F5B197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Libri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2_TF02787940_TF02787940.potx" id="{16BC592A-5788-410B-8483-B87DA45B8300}" vid="{E443AD33-126F-45B8-9771-6333635CD181}"/>
    </a:ext>
  </a:extLst>
</a:theme>
</file>

<file path=ppt/theme/theme2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pila di libri blu (widescreen)</Template>
  <TotalTime>0</TotalTime>
  <Words>504</Words>
  <Application>Microsoft Office PowerPoint</Application>
  <PresentationFormat>Personalizzato</PresentationFormat>
  <Paragraphs>79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Libri 16x9</vt:lpstr>
      <vt:lpstr>organizzare  una biblioteca</vt:lpstr>
      <vt:lpstr>Classificare</vt:lpstr>
      <vt:lpstr>Classificare in una biblioteca</vt:lpstr>
      <vt:lpstr>La classificazione decimale Dewey</vt:lpstr>
      <vt:lpstr>La struttura: le 10 classi</vt:lpstr>
      <vt:lpstr>La struttura: le 100 divisioni</vt:lpstr>
      <vt:lpstr>La struttura: le 100 divisioni</vt:lpstr>
      <vt:lpstr>La struttura: le 100 divisioni</vt:lpstr>
      <vt:lpstr>La struttura: le 1000 sezioni</vt:lpstr>
      <vt:lpstr>La struttura del CDD  (classificazione decimale Dewey)</vt:lpstr>
      <vt:lpstr>La struttura del CDD  (classificazione decimale Dewey)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2018-02-17T21:28:15Z</dcterms:created>
  <dcterms:modified xsi:type="dcterms:W3CDTF">2018-02-25T23:39:27Z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